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7"/>
  </p:notesMasterIdLst>
  <p:handoutMasterIdLst>
    <p:handoutMasterId r:id="rId28"/>
  </p:handoutMasterIdLst>
  <p:sldIdLst>
    <p:sldId id="256" r:id="rId6"/>
    <p:sldId id="281" r:id="rId7"/>
    <p:sldId id="282" r:id="rId8"/>
    <p:sldId id="261" r:id="rId9"/>
    <p:sldId id="259" r:id="rId10"/>
    <p:sldId id="265" r:id="rId11"/>
    <p:sldId id="275" r:id="rId12"/>
    <p:sldId id="273" r:id="rId13"/>
    <p:sldId id="270" r:id="rId14"/>
    <p:sldId id="277" r:id="rId15"/>
    <p:sldId id="271" r:id="rId16"/>
    <p:sldId id="263" r:id="rId17"/>
    <p:sldId id="278" r:id="rId18"/>
    <p:sldId id="279" r:id="rId19"/>
    <p:sldId id="257" r:id="rId20"/>
    <p:sldId id="266" r:id="rId21"/>
    <p:sldId id="268" r:id="rId22"/>
    <p:sldId id="267" r:id="rId23"/>
    <p:sldId id="280" r:id="rId24"/>
    <p:sldId id="262" r:id="rId25"/>
    <p:sldId id="274" r:id="rId2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86C"/>
    <a:srgbClr val="2A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7666" autoAdjust="0"/>
  </p:normalViewPr>
  <p:slideViewPr>
    <p:cSldViewPr snapToGrid="0">
      <p:cViewPr varScale="1">
        <p:scale>
          <a:sx n="70" d="100"/>
          <a:sy n="70" d="100"/>
        </p:scale>
        <p:origin x="-18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34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companyweb/Sdilene%20dokumenty/1.1)%20PORADENSTV&#205;/Poradenstv&#237;%20JHK%20-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cap="all" baseline="0" dirty="0" smtClean="0">
                <a:effectLst/>
              </a:rPr>
              <a:t>Přehled poskytnutého poradenství JHK ZA 3.Q 2016</a:t>
            </a:r>
            <a:endParaRPr lang="cs-CZ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'3.Q'!$G$1</c:f>
              <c:strCache>
                <c:ptCount val="1"/>
                <c:pt idx="0">
                  <c:v>Celkem</c:v>
                </c:pt>
              </c:strCache>
            </c:strRef>
          </c:tx>
          <c:spPr>
            <a:pattFill prst="narHorz">
              <a:fgClr>
                <a:schemeClr val="accent1">
                  <a:tint val="77000"/>
                </a:schemeClr>
              </a:fgClr>
              <a:bgClr>
                <a:schemeClr val="accent1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tint val="77000"/>
                </a:schemeClr>
              </a:innerShdw>
            </a:effectLst>
          </c:spPr>
          <c:invertIfNegative val="0"/>
          <c:cat>
            <c:strRef>
              <c:f>'3.Q'!$A$2:$A$11</c:f>
              <c:strCache>
                <c:ptCount val="10"/>
                <c:pt idx="0">
                  <c:v>OK ČB</c:v>
                </c:pt>
                <c:pt idx="1">
                  <c:v>OK ČK</c:v>
                </c:pt>
                <c:pt idx="2">
                  <c:v>OK JH</c:v>
                </c:pt>
                <c:pt idx="3">
                  <c:v>OK PI</c:v>
                </c:pt>
                <c:pt idx="4">
                  <c:v>OK PT</c:v>
                </c:pt>
                <c:pt idx="5">
                  <c:v>OK ST</c:v>
                </c:pt>
                <c:pt idx="6">
                  <c:v>OK TA</c:v>
                </c:pt>
                <c:pt idx="7">
                  <c:v>OK MI</c:v>
                </c:pt>
                <c:pt idx="8">
                  <c:v>OK TR</c:v>
                </c:pt>
                <c:pt idx="9">
                  <c:v>Centrála</c:v>
                </c:pt>
              </c:strCache>
            </c:strRef>
          </c:cat>
          <c:val>
            <c:numRef>
              <c:f>'3.Q'!$G$2:$G$11</c:f>
              <c:numCache>
                <c:formatCode>0</c:formatCode>
                <c:ptCount val="10"/>
                <c:pt idx="0">
                  <c:v>90</c:v>
                </c:pt>
                <c:pt idx="1">
                  <c:v>49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28</c:v>
                </c:pt>
                <c:pt idx="6">
                  <c:v>47</c:v>
                </c:pt>
                <c:pt idx="7">
                  <c:v>21</c:v>
                </c:pt>
                <c:pt idx="8">
                  <c:v>27</c:v>
                </c:pt>
                <c:pt idx="9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41376"/>
        <c:axId val="114342912"/>
      </c:barChart>
      <c:lineChart>
        <c:grouping val="standard"/>
        <c:varyColors val="0"/>
        <c:ser>
          <c:idx val="4"/>
          <c:order val="1"/>
          <c:tx>
            <c:strRef>
              <c:f>'3.Q'!$H$1</c:f>
              <c:strCache>
                <c:ptCount val="1"/>
                <c:pt idx="0">
                  <c:v>Z toho člen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'3.Q'!$A$2:$A$11</c:f>
              <c:strCache>
                <c:ptCount val="10"/>
                <c:pt idx="0">
                  <c:v>OK ČB</c:v>
                </c:pt>
                <c:pt idx="1">
                  <c:v>OK ČK</c:v>
                </c:pt>
                <c:pt idx="2">
                  <c:v>OK JH</c:v>
                </c:pt>
                <c:pt idx="3">
                  <c:v>OK PI</c:v>
                </c:pt>
                <c:pt idx="4">
                  <c:v>OK PT</c:v>
                </c:pt>
                <c:pt idx="5">
                  <c:v>OK ST</c:v>
                </c:pt>
                <c:pt idx="6">
                  <c:v>OK TA</c:v>
                </c:pt>
                <c:pt idx="7">
                  <c:v>OK MI</c:v>
                </c:pt>
                <c:pt idx="8">
                  <c:v>OK TR</c:v>
                </c:pt>
                <c:pt idx="9">
                  <c:v>Centrála</c:v>
                </c:pt>
              </c:strCache>
            </c:strRef>
          </c:cat>
          <c:val>
            <c:numRef>
              <c:f>'3.Q'!$H$2:$H$11</c:f>
              <c:numCache>
                <c:formatCode>0</c:formatCode>
                <c:ptCount val="10"/>
                <c:pt idx="0">
                  <c:v>46</c:v>
                </c:pt>
                <c:pt idx="1">
                  <c:v>32</c:v>
                </c:pt>
                <c:pt idx="2">
                  <c:v>17</c:v>
                </c:pt>
                <c:pt idx="3">
                  <c:v>16</c:v>
                </c:pt>
                <c:pt idx="4">
                  <c:v>23</c:v>
                </c:pt>
                <c:pt idx="5">
                  <c:v>18</c:v>
                </c:pt>
                <c:pt idx="6">
                  <c:v>37</c:v>
                </c:pt>
                <c:pt idx="7">
                  <c:v>16</c:v>
                </c:pt>
                <c:pt idx="8">
                  <c:v>16</c:v>
                </c:pt>
                <c:pt idx="9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41376"/>
        <c:axId val="114342912"/>
      </c:lineChart>
      <c:catAx>
        <c:axId val="114341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42912"/>
        <c:crosses val="autoZero"/>
        <c:auto val="1"/>
        <c:lblAlgn val="ctr"/>
        <c:lblOffset val="100"/>
        <c:noMultiLvlLbl val="0"/>
      </c:catAx>
      <c:valAx>
        <c:axId val="1143429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3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7CDB1-9C34-41B1-8560-4821DA10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618BD5-DDE2-416E-AE08-F12AF573952D}">
      <dgm:prSet/>
      <dgm:spPr>
        <a:xfrm>
          <a:off x="0" y="290465"/>
          <a:ext cx="8229599" cy="954719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cs-CZ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JHK vznikla k 1.1.2001 fúzí existujících okresních hospodářských komor České Budějovice, Český Krumlov, Strakonice a Tábor</a:t>
          </a:r>
          <a:endParaRPr lang="cs-CZ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639BAA94-DC0E-4239-9F9A-281DB64E6CB5}" type="parTrans" cxnId="{DCFF8666-C5C4-4518-B8D1-7841920268A9}">
      <dgm:prSet/>
      <dgm:spPr/>
      <dgm:t>
        <a:bodyPr/>
        <a:lstStyle/>
        <a:p>
          <a:endParaRPr lang="cs-CZ"/>
        </a:p>
      </dgm:t>
    </dgm:pt>
    <dgm:pt modelId="{2E70D519-A5DC-46C9-94BE-24B63812D298}" type="sibTrans" cxnId="{DCFF8666-C5C4-4518-B8D1-7841920268A9}">
      <dgm:prSet/>
      <dgm:spPr/>
      <dgm:t>
        <a:bodyPr/>
        <a:lstStyle/>
        <a:p>
          <a:endParaRPr lang="cs-CZ"/>
        </a:p>
      </dgm:t>
    </dgm:pt>
    <dgm:pt modelId="{BCF75774-0507-4ED7-A53B-6D711BD5045E}">
      <dgm:prSet/>
      <dgm:spPr>
        <a:xfrm>
          <a:off x="0" y="1286836"/>
          <a:ext cx="8229599" cy="954719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cs-CZ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 roce 2001 byly založeny oblastní kanceláře v Jindřichově Hradci, Písku a Prachaticích</a:t>
          </a:r>
          <a:endParaRPr lang="cs-CZ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D14EE264-D1EA-4DEC-B62F-9E254C629714}" type="parTrans" cxnId="{968A6A26-3FA3-43EA-93CE-3291D21F2F29}">
      <dgm:prSet/>
      <dgm:spPr/>
      <dgm:t>
        <a:bodyPr/>
        <a:lstStyle/>
        <a:p>
          <a:endParaRPr lang="cs-CZ"/>
        </a:p>
      </dgm:t>
    </dgm:pt>
    <dgm:pt modelId="{86C92511-DB2B-4F7E-B067-C185369AE7C3}" type="sibTrans" cxnId="{968A6A26-3FA3-43EA-93CE-3291D21F2F29}">
      <dgm:prSet/>
      <dgm:spPr/>
      <dgm:t>
        <a:bodyPr/>
        <a:lstStyle/>
        <a:p>
          <a:endParaRPr lang="cs-CZ"/>
        </a:p>
      </dgm:t>
    </dgm:pt>
    <dgm:pt modelId="{CB635F63-BF43-4D40-9CBD-D0F4F3D44D61}">
      <dgm:prSet/>
      <dgm:spPr>
        <a:xfrm>
          <a:off x="0" y="2310675"/>
          <a:ext cx="8229599" cy="954719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cs-CZ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 roce 2002 byly založeny oblastní kanceláře v Milevsku a Třeboni</a:t>
          </a:r>
          <a:endParaRPr lang="cs-CZ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F3B2BBFF-60F9-4A99-800B-44055A77A0B2}" type="parTrans" cxnId="{E7CA0CC8-7E20-4EAC-8C4A-9956A6D0C143}">
      <dgm:prSet/>
      <dgm:spPr/>
      <dgm:t>
        <a:bodyPr/>
        <a:lstStyle/>
        <a:p>
          <a:endParaRPr lang="cs-CZ"/>
        </a:p>
      </dgm:t>
    </dgm:pt>
    <dgm:pt modelId="{888207E8-53E0-4A14-A8E4-1FB694D12043}" type="sibTrans" cxnId="{E7CA0CC8-7E20-4EAC-8C4A-9956A6D0C143}">
      <dgm:prSet/>
      <dgm:spPr/>
      <dgm:t>
        <a:bodyPr/>
        <a:lstStyle/>
        <a:p>
          <a:endParaRPr lang="cs-CZ"/>
        </a:p>
      </dgm:t>
    </dgm:pt>
    <dgm:pt modelId="{B4B715BC-4C29-47CD-93BE-365114579BD1}" type="pres">
      <dgm:prSet presAssocID="{1087CDB1-9C34-41B1-8560-4821DA10E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A35016-9DDD-4A5B-AF75-4A2761DAE697}" type="pres">
      <dgm:prSet presAssocID="{7F618BD5-DDE2-416E-AE08-F12AF573952D}" presName="parentText" presStyleLbl="node1" presStyleIdx="0" presStyleCnt="3" custLinFactY="-50417" custLinFactNeighborX="1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866D29-9ED9-46BA-B5FA-0FD7C5D9A2FA}" type="pres">
      <dgm:prSet presAssocID="{2E70D519-A5DC-46C9-94BE-24B63812D298}" presName="spacer" presStyleCnt="0"/>
      <dgm:spPr/>
    </dgm:pt>
    <dgm:pt modelId="{4166DD9D-7E38-449D-B38B-624388D52514}" type="pres">
      <dgm:prSet presAssocID="{BCF75774-0507-4ED7-A53B-6D711BD5045E}" presName="parentText" presStyleLbl="node1" presStyleIdx="1" presStyleCnt="3" custLinFactY="-52395" custLinFactNeighborX="3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8276C-24DE-4081-8F10-26CD3B903EE8}" type="pres">
      <dgm:prSet presAssocID="{86C92511-DB2B-4F7E-B067-C185369AE7C3}" presName="spacer" presStyleCnt="0"/>
      <dgm:spPr/>
    </dgm:pt>
    <dgm:pt modelId="{631F4875-E8D4-46C1-8F13-DB858BDA6CCD}" type="pres">
      <dgm:prSet presAssocID="{CB635F63-BF43-4D40-9CBD-D0F4F3D44D61}" presName="parentText" presStyleLbl="node1" presStyleIdx="2" presStyleCnt="3" custScaleY="110232" custLinFactY="-536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F210F82-666A-453B-B996-B804B73289EC}" type="presOf" srcId="{7F618BD5-DDE2-416E-AE08-F12AF573952D}" destId="{69A35016-9DDD-4A5B-AF75-4A2761DAE697}" srcOrd="0" destOrd="0" presId="urn:microsoft.com/office/officeart/2005/8/layout/vList2"/>
    <dgm:cxn modelId="{E7CA0CC8-7E20-4EAC-8C4A-9956A6D0C143}" srcId="{1087CDB1-9C34-41B1-8560-4821DA10EB21}" destId="{CB635F63-BF43-4D40-9CBD-D0F4F3D44D61}" srcOrd="2" destOrd="0" parTransId="{F3B2BBFF-60F9-4A99-800B-44055A77A0B2}" sibTransId="{888207E8-53E0-4A14-A8E4-1FB694D12043}"/>
    <dgm:cxn modelId="{E4301714-2EB3-4093-B8DB-47B7D604A91F}" type="presOf" srcId="{1087CDB1-9C34-41B1-8560-4821DA10EB21}" destId="{B4B715BC-4C29-47CD-93BE-365114579BD1}" srcOrd="0" destOrd="0" presId="urn:microsoft.com/office/officeart/2005/8/layout/vList2"/>
    <dgm:cxn modelId="{2BA77BCB-05D0-470C-844E-5D76F299D594}" type="presOf" srcId="{BCF75774-0507-4ED7-A53B-6D711BD5045E}" destId="{4166DD9D-7E38-449D-B38B-624388D52514}" srcOrd="0" destOrd="0" presId="urn:microsoft.com/office/officeart/2005/8/layout/vList2"/>
    <dgm:cxn modelId="{DF76D4D9-EA41-44CA-AAD5-E11DBBBD6ED7}" type="presOf" srcId="{CB635F63-BF43-4D40-9CBD-D0F4F3D44D61}" destId="{631F4875-E8D4-46C1-8F13-DB858BDA6CCD}" srcOrd="0" destOrd="0" presId="urn:microsoft.com/office/officeart/2005/8/layout/vList2"/>
    <dgm:cxn modelId="{968A6A26-3FA3-43EA-93CE-3291D21F2F29}" srcId="{1087CDB1-9C34-41B1-8560-4821DA10EB21}" destId="{BCF75774-0507-4ED7-A53B-6D711BD5045E}" srcOrd="1" destOrd="0" parTransId="{D14EE264-D1EA-4DEC-B62F-9E254C629714}" sibTransId="{86C92511-DB2B-4F7E-B067-C185369AE7C3}"/>
    <dgm:cxn modelId="{DCFF8666-C5C4-4518-B8D1-7841920268A9}" srcId="{1087CDB1-9C34-41B1-8560-4821DA10EB21}" destId="{7F618BD5-DDE2-416E-AE08-F12AF573952D}" srcOrd="0" destOrd="0" parTransId="{639BAA94-DC0E-4239-9F9A-281DB64E6CB5}" sibTransId="{2E70D519-A5DC-46C9-94BE-24B63812D298}"/>
    <dgm:cxn modelId="{9A792CA1-B397-483D-9B74-AB4C7331FF39}" type="presParOf" srcId="{B4B715BC-4C29-47CD-93BE-365114579BD1}" destId="{69A35016-9DDD-4A5B-AF75-4A2761DAE697}" srcOrd="0" destOrd="0" presId="urn:microsoft.com/office/officeart/2005/8/layout/vList2"/>
    <dgm:cxn modelId="{EBA66A2F-CDBD-4D65-82D5-A15572C79A5B}" type="presParOf" srcId="{B4B715BC-4C29-47CD-93BE-365114579BD1}" destId="{76866D29-9ED9-46BA-B5FA-0FD7C5D9A2FA}" srcOrd="1" destOrd="0" presId="urn:microsoft.com/office/officeart/2005/8/layout/vList2"/>
    <dgm:cxn modelId="{B05BA05C-1B2A-4DE1-8D7B-37852AE3D497}" type="presParOf" srcId="{B4B715BC-4C29-47CD-93BE-365114579BD1}" destId="{4166DD9D-7E38-449D-B38B-624388D52514}" srcOrd="2" destOrd="0" presId="urn:microsoft.com/office/officeart/2005/8/layout/vList2"/>
    <dgm:cxn modelId="{9078C795-1BF4-4A64-8502-C4EC6F982BD4}" type="presParOf" srcId="{B4B715BC-4C29-47CD-93BE-365114579BD1}" destId="{12B8276C-24DE-4081-8F10-26CD3B903EE8}" srcOrd="3" destOrd="0" presId="urn:microsoft.com/office/officeart/2005/8/layout/vList2"/>
    <dgm:cxn modelId="{A51B8C1D-1B48-4505-B446-0177E2EF3B72}" type="presParOf" srcId="{B4B715BC-4C29-47CD-93BE-365114579BD1}" destId="{631F4875-E8D4-46C1-8F13-DB858BDA6CCD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FFDBC-3E59-4E40-9F2A-B62522AAB37D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</dgm:pt>
    <dgm:pt modelId="{306BEA77-62F1-4DE9-85DD-5E4E53471B61}">
      <dgm:prSet phldrT="[Text]"/>
      <dgm:spPr/>
      <dgm:t>
        <a:bodyPr/>
        <a:lstStyle/>
        <a:p>
          <a:r>
            <a:rPr lang="cs-CZ" dirty="0" smtClean="0"/>
            <a:t>podpora podnikání</a:t>
          </a:r>
          <a:endParaRPr lang="cs-CZ" dirty="0"/>
        </a:p>
      </dgm:t>
    </dgm:pt>
    <dgm:pt modelId="{98C9E5C7-A8FA-4F62-A969-DE4D903C0015}" type="parTrans" cxnId="{62F27FDA-2448-4516-97F7-5ED2333CFBA9}">
      <dgm:prSet/>
      <dgm:spPr/>
      <dgm:t>
        <a:bodyPr/>
        <a:lstStyle/>
        <a:p>
          <a:endParaRPr lang="cs-CZ"/>
        </a:p>
      </dgm:t>
    </dgm:pt>
    <dgm:pt modelId="{4FED6551-4F21-4D47-937A-E3A6654D1DCB}" type="sibTrans" cxnId="{62F27FDA-2448-4516-97F7-5ED2333CFBA9}">
      <dgm:prSet/>
      <dgm:spPr/>
      <dgm:t>
        <a:bodyPr/>
        <a:lstStyle/>
        <a:p>
          <a:endParaRPr lang="cs-CZ"/>
        </a:p>
      </dgm:t>
    </dgm:pt>
    <dgm:pt modelId="{B2A65B83-A401-41F3-8379-BB21D949CEA9}">
      <dgm:prSet phldrT="[Text]"/>
      <dgm:spPr/>
      <dgm:t>
        <a:bodyPr/>
        <a:lstStyle/>
        <a:p>
          <a:r>
            <a:rPr lang="cs-CZ" dirty="0" smtClean="0"/>
            <a:t>rozvoj lidských zdrojů</a:t>
          </a:r>
          <a:endParaRPr lang="cs-CZ" dirty="0"/>
        </a:p>
      </dgm:t>
    </dgm:pt>
    <dgm:pt modelId="{B6E9F7D1-8875-42C4-921D-57ABCCFCE1E9}" type="parTrans" cxnId="{C71D09B6-2B62-4069-9353-8C09370C7B1F}">
      <dgm:prSet/>
      <dgm:spPr/>
      <dgm:t>
        <a:bodyPr/>
        <a:lstStyle/>
        <a:p>
          <a:endParaRPr lang="cs-CZ"/>
        </a:p>
      </dgm:t>
    </dgm:pt>
    <dgm:pt modelId="{E581A07C-8F0F-4230-8DA3-757A486354E9}" type="sibTrans" cxnId="{C71D09B6-2B62-4069-9353-8C09370C7B1F}">
      <dgm:prSet/>
      <dgm:spPr/>
      <dgm:t>
        <a:bodyPr/>
        <a:lstStyle/>
        <a:p>
          <a:endParaRPr lang="cs-CZ"/>
        </a:p>
      </dgm:t>
    </dgm:pt>
    <dgm:pt modelId="{6FFAC86C-EDC8-4E1F-9EA1-78F88A6B9FEA}">
      <dgm:prSet phldrT="[Text]" custT="1"/>
      <dgm:spPr>
        <a:solidFill>
          <a:srgbClr val="FF0000"/>
        </a:solidFill>
      </dgm:spPr>
      <dgm:t>
        <a:bodyPr/>
        <a:lstStyle/>
        <a:p>
          <a:endParaRPr lang="cs-CZ" sz="1800" dirty="0" smtClean="0"/>
        </a:p>
        <a:p>
          <a:r>
            <a:rPr lang="cs-CZ" sz="1800" dirty="0" smtClean="0"/>
            <a:t>Spolupráce vzdělavatelského a firemního sektoru</a:t>
          </a:r>
          <a:endParaRPr lang="cs-CZ" sz="1800" dirty="0"/>
        </a:p>
      </dgm:t>
    </dgm:pt>
    <dgm:pt modelId="{7BCC1666-7235-4DFA-BCEE-49DB3899D19A}" type="parTrans" cxnId="{98557340-32BA-4FF2-98A3-99E95B934E79}">
      <dgm:prSet/>
      <dgm:spPr/>
      <dgm:t>
        <a:bodyPr/>
        <a:lstStyle/>
        <a:p>
          <a:endParaRPr lang="cs-CZ"/>
        </a:p>
      </dgm:t>
    </dgm:pt>
    <dgm:pt modelId="{9E1509F1-B69B-4BF6-8B38-FB17714BB24F}" type="sibTrans" cxnId="{98557340-32BA-4FF2-98A3-99E95B934E79}">
      <dgm:prSet/>
      <dgm:spPr/>
      <dgm:t>
        <a:bodyPr/>
        <a:lstStyle/>
        <a:p>
          <a:endParaRPr lang="cs-CZ"/>
        </a:p>
      </dgm:t>
    </dgm:pt>
    <dgm:pt modelId="{1550143C-7E35-4DB9-8C7E-30FE4159994D}">
      <dgm:prSet phldrT="[Text]"/>
      <dgm:spPr/>
      <dgm:t>
        <a:bodyPr/>
        <a:lstStyle/>
        <a:p>
          <a:r>
            <a:rPr lang="cs-CZ" dirty="0" smtClean="0"/>
            <a:t>odborné vzdělávání</a:t>
          </a:r>
          <a:endParaRPr lang="cs-CZ" dirty="0"/>
        </a:p>
      </dgm:t>
    </dgm:pt>
    <dgm:pt modelId="{918A967E-1EEC-46B1-A162-5F61E8C88F95}" type="parTrans" cxnId="{1938A6C2-A9F4-4E49-8DC0-8C692B133032}">
      <dgm:prSet/>
      <dgm:spPr/>
      <dgm:t>
        <a:bodyPr/>
        <a:lstStyle/>
        <a:p>
          <a:endParaRPr lang="cs-CZ"/>
        </a:p>
      </dgm:t>
    </dgm:pt>
    <dgm:pt modelId="{C4A58B11-A3FF-4590-8B80-5BFA9AB05D88}" type="sibTrans" cxnId="{1938A6C2-A9F4-4E49-8DC0-8C692B133032}">
      <dgm:prSet/>
      <dgm:spPr/>
      <dgm:t>
        <a:bodyPr/>
        <a:lstStyle/>
        <a:p>
          <a:endParaRPr lang="cs-CZ"/>
        </a:p>
      </dgm:t>
    </dgm:pt>
    <dgm:pt modelId="{3F19BE3E-1C70-4801-9E06-E53F43624AC7}">
      <dgm:prSet phldrT="[Text]" custT="1"/>
      <dgm:spPr/>
      <dgm:t>
        <a:bodyPr/>
        <a:lstStyle/>
        <a:p>
          <a:pPr algn="r"/>
          <a:r>
            <a:rPr lang="cs-CZ" sz="1800" b="1" dirty="0" smtClean="0"/>
            <a:t>Jihočeský pakt zaměstnanosti</a:t>
          </a:r>
          <a:endParaRPr lang="cs-CZ" sz="1800" b="1" dirty="0"/>
        </a:p>
      </dgm:t>
    </dgm:pt>
    <dgm:pt modelId="{EACB7429-FF49-4260-927F-83298332629B}" type="parTrans" cxnId="{C65FF5B6-ABDE-46E1-BE23-B1002EE3866E}">
      <dgm:prSet/>
      <dgm:spPr/>
      <dgm:t>
        <a:bodyPr/>
        <a:lstStyle/>
        <a:p>
          <a:endParaRPr lang="cs-CZ"/>
        </a:p>
      </dgm:t>
    </dgm:pt>
    <dgm:pt modelId="{D61965C4-C853-4E32-AF2F-24AB5DF9DA22}" type="sibTrans" cxnId="{C65FF5B6-ABDE-46E1-BE23-B1002EE3866E}">
      <dgm:prSet/>
      <dgm:spPr/>
      <dgm:t>
        <a:bodyPr/>
        <a:lstStyle/>
        <a:p>
          <a:endParaRPr lang="cs-CZ"/>
        </a:p>
      </dgm:t>
    </dgm:pt>
    <dgm:pt modelId="{6C802E7D-DE30-4C08-9CBD-A274FEB3698E}">
      <dgm:prSet phldrT="[Text]" custT="1"/>
      <dgm:spPr/>
      <dgm:t>
        <a:bodyPr/>
        <a:lstStyle/>
        <a:p>
          <a:r>
            <a:rPr lang="cs-CZ" sz="1800" b="1" dirty="0" smtClean="0"/>
            <a:t>Burza pracovních příležitostí</a:t>
          </a:r>
          <a:endParaRPr lang="cs-CZ" sz="1800" b="1" dirty="0"/>
        </a:p>
      </dgm:t>
    </dgm:pt>
    <dgm:pt modelId="{A5B45C22-F2F3-499A-A3D0-E272BFA7E2BF}" type="parTrans" cxnId="{25F33D85-8F20-4972-AEA8-C4ADDD4D5A41}">
      <dgm:prSet/>
      <dgm:spPr/>
      <dgm:t>
        <a:bodyPr/>
        <a:lstStyle/>
        <a:p>
          <a:endParaRPr lang="cs-CZ"/>
        </a:p>
      </dgm:t>
    </dgm:pt>
    <dgm:pt modelId="{C6DDC0E7-3CB8-4752-BE90-F62037B1EE1A}" type="sibTrans" cxnId="{25F33D85-8F20-4972-AEA8-C4ADDD4D5A41}">
      <dgm:prSet/>
      <dgm:spPr/>
      <dgm:t>
        <a:bodyPr/>
        <a:lstStyle/>
        <a:p>
          <a:endParaRPr lang="cs-CZ"/>
        </a:p>
      </dgm:t>
    </dgm:pt>
    <dgm:pt modelId="{CB86119B-3288-4D94-A202-408ACD710C91}">
      <dgm:prSet phldrT="[Text]" custT="1"/>
      <dgm:spPr/>
      <dgm:t>
        <a:bodyPr/>
        <a:lstStyle/>
        <a:p>
          <a:pPr algn="r"/>
          <a:r>
            <a:rPr lang="cs-CZ" sz="1800" b="1" dirty="0" smtClean="0"/>
            <a:t>Regionální sektorová dohoda</a:t>
          </a:r>
          <a:endParaRPr lang="cs-CZ" sz="1800" b="1" dirty="0"/>
        </a:p>
      </dgm:t>
    </dgm:pt>
    <dgm:pt modelId="{B3BB85B6-B372-488C-A89E-B76DCD5BB9D9}" type="parTrans" cxnId="{DF4836CB-846F-4031-AE22-07EB91863E45}">
      <dgm:prSet/>
      <dgm:spPr/>
      <dgm:t>
        <a:bodyPr/>
        <a:lstStyle/>
        <a:p>
          <a:endParaRPr lang="cs-CZ"/>
        </a:p>
      </dgm:t>
    </dgm:pt>
    <dgm:pt modelId="{C578B173-6B80-4812-8322-DEB26748FCB2}" type="sibTrans" cxnId="{DF4836CB-846F-4031-AE22-07EB91863E45}">
      <dgm:prSet/>
      <dgm:spPr/>
      <dgm:t>
        <a:bodyPr/>
        <a:lstStyle/>
        <a:p>
          <a:endParaRPr lang="cs-CZ"/>
        </a:p>
      </dgm:t>
    </dgm:pt>
    <dgm:pt modelId="{D75FDED1-B69A-4602-95D8-9F2AB15D689C}">
      <dgm:prSet phldrT="[Text]" custT="1"/>
      <dgm:spPr/>
      <dgm:t>
        <a:bodyPr/>
        <a:lstStyle/>
        <a:p>
          <a:pPr algn="r"/>
          <a:r>
            <a:rPr lang="cs-CZ" sz="1800" b="1" dirty="0" smtClean="0"/>
            <a:t>Klub personalistů</a:t>
          </a:r>
          <a:endParaRPr lang="cs-CZ" sz="1800" b="1" dirty="0"/>
        </a:p>
      </dgm:t>
    </dgm:pt>
    <dgm:pt modelId="{F7FA3C62-3FB6-4047-8249-38DED824726F}" type="parTrans" cxnId="{D8142619-4156-41F8-A51C-38A7350E0018}">
      <dgm:prSet/>
      <dgm:spPr/>
      <dgm:t>
        <a:bodyPr/>
        <a:lstStyle/>
        <a:p>
          <a:endParaRPr lang="cs-CZ"/>
        </a:p>
      </dgm:t>
    </dgm:pt>
    <dgm:pt modelId="{A45A023B-EFD9-44A1-BADB-5F83E8DC5245}" type="sibTrans" cxnId="{D8142619-4156-41F8-A51C-38A7350E0018}">
      <dgm:prSet/>
      <dgm:spPr/>
      <dgm:t>
        <a:bodyPr/>
        <a:lstStyle/>
        <a:p>
          <a:endParaRPr lang="cs-CZ"/>
        </a:p>
      </dgm:t>
    </dgm:pt>
    <dgm:pt modelId="{C2C65ACF-9CB0-4E7D-909E-9246CCC6F5BB}">
      <dgm:prSet phldrT="[Text]" custT="1"/>
      <dgm:spPr/>
      <dgm:t>
        <a:bodyPr/>
        <a:lstStyle/>
        <a:p>
          <a:pPr algn="r"/>
          <a:r>
            <a:rPr lang="cs-CZ" sz="1800" b="1" dirty="0" smtClean="0"/>
            <a:t>Kulaté stoly</a:t>
          </a:r>
          <a:endParaRPr lang="cs-CZ" sz="1800" b="1" dirty="0"/>
        </a:p>
      </dgm:t>
    </dgm:pt>
    <dgm:pt modelId="{C2CA2790-3B6F-4FCA-A09A-413C80681F77}" type="parTrans" cxnId="{F1705168-4A0F-42FD-AC36-1D38DFCD8C85}">
      <dgm:prSet/>
      <dgm:spPr/>
      <dgm:t>
        <a:bodyPr/>
        <a:lstStyle/>
        <a:p>
          <a:endParaRPr lang="cs-CZ"/>
        </a:p>
      </dgm:t>
    </dgm:pt>
    <dgm:pt modelId="{A88A3427-C753-43F9-AAD3-FD44ABED6CDB}" type="sibTrans" cxnId="{F1705168-4A0F-42FD-AC36-1D38DFCD8C85}">
      <dgm:prSet/>
      <dgm:spPr/>
      <dgm:t>
        <a:bodyPr/>
        <a:lstStyle/>
        <a:p>
          <a:endParaRPr lang="cs-CZ"/>
        </a:p>
      </dgm:t>
    </dgm:pt>
    <dgm:pt modelId="{3A421823-3E27-400D-B5C0-CB0EC5AE81C2}">
      <dgm:prSet phldrT="[Text]" custT="1"/>
      <dgm:spPr/>
      <dgm:t>
        <a:bodyPr/>
        <a:lstStyle/>
        <a:p>
          <a:pPr algn="r"/>
          <a:r>
            <a:rPr lang="cs-CZ" sz="1800" b="1" dirty="0" smtClean="0"/>
            <a:t>Burzy škol</a:t>
          </a:r>
          <a:endParaRPr lang="cs-CZ" sz="1800" b="1" dirty="0"/>
        </a:p>
      </dgm:t>
    </dgm:pt>
    <dgm:pt modelId="{8EBFFAB8-20E0-4085-A67F-8B672381A80A}" type="parTrans" cxnId="{A4D086C6-F5F1-4195-BC48-9B527614919E}">
      <dgm:prSet/>
      <dgm:spPr/>
      <dgm:t>
        <a:bodyPr/>
        <a:lstStyle/>
        <a:p>
          <a:endParaRPr lang="cs-CZ"/>
        </a:p>
      </dgm:t>
    </dgm:pt>
    <dgm:pt modelId="{C775640F-B62E-4F4D-91A8-36FB46C2A539}" type="sibTrans" cxnId="{A4D086C6-F5F1-4195-BC48-9B527614919E}">
      <dgm:prSet/>
      <dgm:spPr/>
      <dgm:t>
        <a:bodyPr/>
        <a:lstStyle/>
        <a:p>
          <a:endParaRPr lang="cs-CZ"/>
        </a:p>
      </dgm:t>
    </dgm:pt>
    <dgm:pt modelId="{B5759D93-F0A7-46BC-878A-7B633E85D34E}">
      <dgm:prSet phldrT="[Text]" custT="1"/>
      <dgm:spPr/>
      <dgm:t>
        <a:bodyPr/>
        <a:lstStyle/>
        <a:p>
          <a:r>
            <a:rPr lang="cs-CZ" sz="1800" b="1" dirty="0" smtClean="0"/>
            <a:t>Poradenství, firemní vzdělávání</a:t>
          </a:r>
          <a:endParaRPr lang="cs-CZ" sz="1800" b="1" dirty="0"/>
        </a:p>
      </dgm:t>
    </dgm:pt>
    <dgm:pt modelId="{A612BB28-A252-4130-AB5E-E215DE391BB9}" type="parTrans" cxnId="{E60B226E-9CC5-44E7-97DA-B6B2667E1BB0}">
      <dgm:prSet/>
      <dgm:spPr/>
      <dgm:t>
        <a:bodyPr/>
        <a:lstStyle/>
        <a:p>
          <a:endParaRPr lang="cs-CZ"/>
        </a:p>
      </dgm:t>
    </dgm:pt>
    <dgm:pt modelId="{87FA8F9A-344E-4908-99D2-6345BD565824}" type="sibTrans" cxnId="{E60B226E-9CC5-44E7-97DA-B6B2667E1BB0}">
      <dgm:prSet/>
      <dgm:spPr/>
      <dgm:t>
        <a:bodyPr/>
        <a:lstStyle/>
        <a:p>
          <a:endParaRPr lang="cs-CZ"/>
        </a:p>
      </dgm:t>
    </dgm:pt>
    <dgm:pt modelId="{99A18A75-FFB3-4369-903B-843E85D7AAB0}">
      <dgm:prSet phldrT="[Text]" custT="1"/>
      <dgm:spPr/>
      <dgm:t>
        <a:bodyPr/>
        <a:lstStyle/>
        <a:p>
          <a:r>
            <a:rPr lang="cs-CZ" sz="1800" b="1" dirty="0" smtClean="0">
              <a:ln/>
            </a:rPr>
            <a:t>Exkurze</a:t>
          </a:r>
          <a:r>
            <a:rPr lang="cs-CZ" sz="1800" b="1" dirty="0" smtClean="0"/>
            <a:t> žáků do firem</a:t>
          </a:r>
          <a:endParaRPr lang="cs-CZ" sz="1800" b="1" dirty="0"/>
        </a:p>
      </dgm:t>
    </dgm:pt>
    <dgm:pt modelId="{26C4C532-C60C-47AA-8AB7-CAD2F7A9DAB8}" type="parTrans" cxnId="{81961123-ED52-4EB4-BB8E-BAFF31CE7D2B}">
      <dgm:prSet/>
      <dgm:spPr/>
      <dgm:t>
        <a:bodyPr/>
        <a:lstStyle/>
        <a:p>
          <a:endParaRPr lang="cs-CZ"/>
        </a:p>
      </dgm:t>
    </dgm:pt>
    <dgm:pt modelId="{CC93CDD2-FC9D-43EF-B3CD-6F6C4CE806A4}" type="sibTrans" cxnId="{81961123-ED52-4EB4-BB8E-BAFF31CE7D2B}">
      <dgm:prSet/>
      <dgm:spPr/>
      <dgm:t>
        <a:bodyPr/>
        <a:lstStyle/>
        <a:p>
          <a:endParaRPr lang="cs-CZ"/>
        </a:p>
      </dgm:t>
    </dgm:pt>
    <dgm:pt modelId="{E9844BE7-981B-444C-98B8-349CE2831630}">
      <dgm:prSet phldrT="[Text]" custT="1"/>
      <dgm:spPr/>
      <dgm:t>
        <a:bodyPr/>
        <a:lstStyle/>
        <a:p>
          <a:r>
            <a:rPr lang="cs-CZ" sz="1800" b="1" dirty="0" smtClean="0"/>
            <a:t>Odborné soutěže</a:t>
          </a:r>
          <a:endParaRPr lang="cs-CZ" sz="1800" b="1" dirty="0"/>
        </a:p>
      </dgm:t>
    </dgm:pt>
    <dgm:pt modelId="{9BDD245C-140D-4206-AA33-324D942A1E7A}" type="parTrans" cxnId="{0DAA953E-869B-4F76-9178-18AF9A75238A}">
      <dgm:prSet/>
      <dgm:spPr/>
      <dgm:t>
        <a:bodyPr/>
        <a:lstStyle/>
        <a:p>
          <a:endParaRPr lang="cs-CZ"/>
        </a:p>
      </dgm:t>
    </dgm:pt>
    <dgm:pt modelId="{E3F2682D-CBE8-4908-90EA-6A7F1A900CAC}" type="sibTrans" cxnId="{0DAA953E-869B-4F76-9178-18AF9A75238A}">
      <dgm:prSet/>
      <dgm:spPr/>
      <dgm:t>
        <a:bodyPr/>
        <a:lstStyle/>
        <a:p>
          <a:endParaRPr lang="cs-CZ"/>
        </a:p>
      </dgm:t>
    </dgm:pt>
    <dgm:pt modelId="{40D9E10D-BE5C-496F-B48B-59BE77A67109}" type="pres">
      <dgm:prSet presAssocID="{B1FFFDBC-3E59-4E40-9F2A-B62522AAB3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7D4EDE3-53AA-437B-A2C1-AF70D6463603}" type="pres">
      <dgm:prSet presAssocID="{B1FFFDBC-3E59-4E40-9F2A-B62522AAB37D}" presName="children" presStyleCnt="0"/>
      <dgm:spPr/>
    </dgm:pt>
    <dgm:pt modelId="{2693D63E-E49C-42A6-8481-C851126D3E76}" type="pres">
      <dgm:prSet presAssocID="{B1FFFDBC-3E59-4E40-9F2A-B62522AAB37D}" presName="child1group" presStyleCnt="0"/>
      <dgm:spPr/>
    </dgm:pt>
    <dgm:pt modelId="{935528D9-FA3F-42B1-A8F2-D4012BF23C44}" type="pres">
      <dgm:prSet presAssocID="{B1FFFDBC-3E59-4E40-9F2A-B62522AAB37D}" presName="child1" presStyleLbl="bgAcc1" presStyleIdx="0" presStyleCnt="4"/>
      <dgm:spPr/>
      <dgm:t>
        <a:bodyPr/>
        <a:lstStyle/>
        <a:p>
          <a:endParaRPr lang="cs-CZ"/>
        </a:p>
      </dgm:t>
    </dgm:pt>
    <dgm:pt modelId="{238F7F02-DE07-4406-AF5D-D874A385EBD3}" type="pres">
      <dgm:prSet presAssocID="{B1FFFDBC-3E59-4E40-9F2A-B62522AAB3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31D76D-475D-43E3-802A-DA96ECF94593}" type="pres">
      <dgm:prSet presAssocID="{B1FFFDBC-3E59-4E40-9F2A-B62522AAB37D}" presName="child2group" presStyleCnt="0"/>
      <dgm:spPr/>
    </dgm:pt>
    <dgm:pt modelId="{5D559CD4-B928-4737-8659-4909F6DD94C4}" type="pres">
      <dgm:prSet presAssocID="{B1FFFDBC-3E59-4E40-9F2A-B62522AAB37D}" presName="child2" presStyleLbl="bgAcc1" presStyleIdx="1" presStyleCnt="4"/>
      <dgm:spPr/>
      <dgm:t>
        <a:bodyPr/>
        <a:lstStyle/>
        <a:p>
          <a:endParaRPr lang="cs-CZ"/>
        </a:p>
      </dgm:t>
    </dgm:pt>
    <dgm:pt modelId="{741F85C6-F2B8-440E-A7AD-2C44F4F61E15}" type="pres">
      <dgm:prSet presAssocID="{B1FFFDBC-3E59-4E40-9F2A-B62522AAB3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3295F4-5025-4107-B7BD-CF1A2F318B8B}" type="pres">
      <dgm:prSet presAssocID="{B1FFFDBC-3E59-4E40-9F2A-B62522AAB37D}" presName="child3group" presStyleCnt="0"/>
      <dgm:spPr/>
    </dgm:pt>
    <dgm:pt modelId="{A882FD7C-20D5-4303-B07B-FC3BF3BB32DD}" type="pres">
      <dgm:prSet presAssocID="{B1FFFDBC-3E59-4E40-9F2A-B62522AAB37D}" presName="child3" presStyleLbl="bgAcc1" presStyleIdx="2" presStyleCnt="4"/>
      <dgm:spPr/>
      <dgm:t>
        <a:bodyPr/>
        <a:lstStyle/>
        <a:p>
          <a:endParaRPr lang="cs-CZ"/>
        </a:p>
      </dgm:t>
    </dgm:pt>
    <dgm:pt modelId="{B4099ED8-76A3-46BF-A280-FDC31B8A3E4E}" type="pres">
      <dgm:prSet presAssocID="{B1FFFDBC-3E59-4E40-9F2A-B62522AAB3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DAED33-3791-4696-BE1E-8D42F208C561}" type="pres">
      <dgm:prSet presAssocID="{B1FFFDBC-3E59-4E40-9F2A-B62522AAB37D}" presName="child4group" presStyleCnt="0"/>
      <dgm:spPr/>
    </dgm:pt>
    <dgm:pt modelId="{63B6AEC8-7007-4883-9B1C-1996B74C1F02}" type="pres">
      <dgm:prSet presAssocID="{B1FFFDBC-3E59-4E40-9F2A-B62522AAB37D}" presName="child4" presStyleLbl="bgAcc1" presStyleIdx="3" presStyleCnt="4"/>
      <dgm:spPr/>
      <dgm:t>
        <a:bodyPr/>
        <a:lstStyle/>
        <a:p>
          <a:endParaRPr lang="cs-CZ"/>
        </a:p>
      </dgm:t>
    </dgm:pt>
    <dgm:pt modelId="{78C1136C-258A-4AE4-91B7-49C46B553055}" type="pres">
      <dgm:prSet presAssocID="{B1FFFDBC-3E59-4E40-9F2A-B62522AAB3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5BABF5-9B1B-46F4-A0DD-89F6EA3F0757}" type="pres">
      <dgm:prSet presAssocID="{B1FFFDBC-3E59-4E40-9F2A-B62522AAB37D}" presName="childPlaceholder" presStyleCnt="0"/>
      <dgm:spPr/>
    </dgm:pt>
    <dgm:pt modelId="{2951843A-D05E-4C72-85C4-FD039398FBAD}" type="pres">
      <dgm:prSet presAssocID="{B1FFFDBC-3E59-4E40-9F2A-B62522AAB37D}" presName="circle" presStyleCnt="0"/>
      <dgm:spPr/>
    </dgm:pt>
    <dgm:pt modelId="{13816DF3-1488-4477-B71B-1BD8433CF97E}" type="pres">
      <dgm:prSet presAssocID="{B1FFFDBC-3E59-4E40-9F2A-B62522AAB3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9F97D3-D3F7-4D4C-9F64-7FF81389116E}" type="pres">
      <dgm:prSet presAssocID="{B1FFFDBC-3E59-4E40-9F2A-B62522AAB37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918D8B-BB80-43D5-AC2D-B886A373ADB9}" type="pres">
      <dgm:prSet presAssocID="{B1FFFDBC-3E59-4E40-9F2A-B62522AAB37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6D5D50-056A-464B-B8E0-0AA29799E57C}" type="pres">
      <dgm:prSet presAssocID="{B1FFFDBC-3E59-4E40-9F2A-B62522AAB3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3875A3-8276-4039-B50A-88A45E465A8A}" type="pres">
      <dgm:prSet presAssocID="{B1FFFDBC-3E59-4E40-9F2A-B62522AAB37D}" presName="quadrantPlaceholder" presStyleCnt="0"/>
      <dgm:spPr/>
    </dgm:pt>
    <dgm:pt modelId="{B2594B7B-C453-4F3D-9D8B-6F70FD7AEEB5}" type="pres">
      <dgm:prSet presAssocID="{B1FFFDBC-3E59-4E40-9F2A-B62522AAB37D}" presName="center1" presStyleLbl="fgShp" presStyleIdx="0" presStyleCnt="2"/>
      <dgm:spPr/>
    </dgm:pt>
    <dgm:pt modelId="{EB6DBF95-0DA6-48D6-AFF1-8EB7BF06C753}" type="pres">
      <dgm:prSet presAssocID="{B1FFFDBC-3E59-4E40-9F2A-B62522AAB37D}" presName="center2" presStyleLbl="fgShp" presStyleIdx="1" presStyleCnt="2"/>
      <dgm:spPr/>
    </dgm:pt>
  </dgm:ptLst>
  <dgm:cxnLst>
    <dgm:cxn modelId="{B18507B8-08D5-4F58-9F05-74FD20A45CD3}" type="presOf" srcId="{6C802E7D-DE30-4C08-9CBD-A274FEB3698E}" destId="{238F7F02-DE07-4406-AF5D-D874A385EBD3}" srcOrd="1" destOrd="0" presId="urn:microsoft.com/office/officeart/2005/8/layout/cycle4"/>
    <dgm:cxn modelId="{1938A6C2-A9F4-4E49-8DC0-8C692B133032}" srcId="{B1FFFDBC-3E59-4E40-9F2A-B62522AAB37D}" destId="{1550143C-7E35-4DB9-8C7E-30FE4159994D}" srcOrd="3" destOrd="0" parTransId="{918A967E-1EEC-46B1-A162-5F61E8C88F95}" sibTransId="{C4A58B11-A3FF-4590-8B80-5BFA9AB05D88}"/>
    <dgm:cxn modelId="{E78E900A-9E17-4779-82CC-DA8ECE6D7A65}" type="presOf" srcId="{B1FFFDBC-3E59-4E40-9F2A-B62522AAB37D}" destId="{40D9E10D-BE5C-496F-B48B-59BE77A67109}" srcOrd="0" destOrd="0" presId="urn:microsoft.com/office/officeart/2005/8/layout/cycle4"/>
    <dgm:cxn modelId="{0F5BF90F-E610-4ED7-ADFB-6180D91CF17F}" type="presOf" srcId="{6FFAC86C-EDC8-4E1F-9EA1-78F88A6B9FEA}" destId="{0C918D8B-BB80-43D5-AC2D-B886A373ADB9}" srcOrd="0" destOrd="0" presId="urn:microsoft.com/office/officeart/2005/8/layout/cycle4"/>
    <dgm:cxn modelId="{F1705168-4A0F-42FD-AC36-1D38DFCD8C85}" srcId="{6FFAC86C-EDC8-4E1F-9EA1-78F88A6B9FEA}" destId="{C2C65ACF-9CB0-4E7D-909E-9246CCC6F5BB}" srcOrd="1" destOrd="0" parTransId="{C2CA2790-3B6F-4FCA-A09A-413C80681F77}" sibTransId="{A88A3427-C753-43F9-AAD3-FD44ABED6CDB}"/>
    <dgm:cxn modelId="{26D01605-08D7-495F-8890-078BA251CC9C}" type="presOf" srcId="{C2C65ACF-9CB0-4E7D-909E-9246CCC6F5BB}" destId="{B4099ED8-76A3-46BF-A280-FDC31B8A3E4E}" srcOrd="1" destOrd="1" presId="urn:microsoft.com/office/officeart/2005/8/layout/cycle4"/>
    <dgm:cxn modelId="{62F27FDA-2448-4516-97F7-5ED2333CFBA9}" srcId="{B1FFFDBC-3E59-4E40-9F2A-B62522AAB37D}" destId="{306BEA77-62F1-4DE9-85DD-5E4E53471B61}" srcOrd="0" destOrd="0" parTransId="{98C9E5C7-A8FA-4F62-A969-DE4D903C0015}" sibTransId="{4FED6551-4F21-4D47-937A-E3A6654D1DCB}"/>
    <dgm:cxn modelId="{98557340-32BA-4FF2-98A3-99E95B934E79}" srcId="{B1FFFDBC-3E59-4E40-9F2A-B62522AAB37D}" destId="{6FFAC86C-EDC8-4E1F-9EA1-78F88A6B9FEA}" srcOrd="2" destOrd="0" parTransId="{7BCC1666-7235-4DFA-BCEE-49DB3899D19A}" sibTransId="{9E1509F1-B69B-4BF6-8B38-FB17714BB24F}"/>
    <dgm:cxn modelId="{25F33D85-8F20-4972-AEA8-C4ADDD4D5A41}" srcId="{306BEA77-62F1-4DE9-85DD-5E4E53471B61}" destId="{6C802E7D-DE30-4C08-9CBD-A274FEB3698E}" srcOrd="0" destOrd="0" parTransId="{A5B45C22-F2F3-499A-A3D0-E272BFA7E2BF}" sibTransId="{C6DDC0E7-3CB8-4752-BE90-F62037B1EE1A}"/>
    <dgm:cxn modelId="{89B43BDA-3893-470F-BFF4-31FD635DEC40}" type="presOf" srcId="{3F19BE3E-1C70-4801-9E06-E53F43624AC7}" destId="{5D559CD4-B928-4737-8659-4909F6DD94C4}" srcOrd="0" destOrd="0" presId="urn:microsoft.com/office/officeart/2005/8/layout/cycle4"/>
    <dgm:cxn modelId="{AF862753-320C-403F-9CD9-083B4BBB672C}" type="presOf" srcId="{C2C65ACF-9CB0-4E7D-909E-9246CCC6F5BB}" destId="{A882FD7C-20D5-4303-B07B-FC3BF3BB32DD}" srcOrd="0" destOrd="1" presId="urn:microsoft.com/office/officeart/2005/8/layout/cycle4"/>
    <dgm:cxn modelId="{19F921B2-EB5E-4810-97F2-1F0187D1BAD7}" type="presOf" srcId="{306BEA77-62F1-4DE9-85DD-5E4E53471B61}" destId="{13816DF3-1488-4477-B71B-1BD8433CF97E}" srcOrd="0" destOrd="0" presId="urn:microsoft.com/office/officeart/2005/8/layout/cycle4"/>
    <dgm:cxn modelId="{7ECD1509-BC47-45C0-BBA9-D95052CA3235}" type="presOf" srcId="{E9844BE7-981B-444C-98B8-349CE2831630}" destId="{63B6AEC8-7007-4883-9B1C-1996B74C1F02}" srcOrd="0" destOrd="1" presId="urn:microsoft.com/office/officeart/2005/8/layout/cycle4"/>
    <dgm:cxn modelId="{E60B226E-9CC5-44E7-97DA-B6B2667E1BB0}" srcId="{306BEA77-62F1-4DE9-85DD-5E4E53471B61}" destId="{B5759D93-F0A7-46BC-878A-7B633E85D34E}" srcOrd="1" destOrd="0" parTransId="{A612BB28-A252-4130-AB5E-E215DE391BB9}" sibTransId="{87FA8F9A-344E-4908-99D2-6345BD565824}"/>
    <dgm:cxn modelId="{81961123-ED52-4EB4-BB8E-BAFF31CE7D2B}" srcId="{1550143C-7E35-4DB9-8C7E-30FE4159994D}" destId="{99A18A75-FFB3-4369-903B-843E85D7AAB0}" srcOrd="0" destOrd="0" parTransId="{26C4C532-C60C-47AA-8AB7-CAD2F7A9DAB8}" sibTransId="{CC93CDD2-FC9D-43EF-B3CD-6F6C4CE806A4}"/>
    <dgm:cxn modelId="{3120E567-92F6-462F-8460-96733ED547E7}" type="presOf" srcId="{3A421823-3E27-400D-B5C0-CB0EC5AE81C2}" destId="{B4099ED8-76A3-46BF-A280-FDC31B8A3E4E}" srcOrd="1" destOrd="2" presId="urn:microsoft.com/office/officeart/2005/8/layout/cycle4"/>
    <dgm:cxn modelId="{A1D65B83-03AF-42E1-8BAC-9412B02F44E1}" type="presOf" srcId="{B2A65B83-A401-41F3-8379-BB21D949CEA9}" destId="{539F97D3-D3F7-4D4C-9F64-7FF81389116E}" srcOrd="0" destOrd="0" presId="urn:microsoft.com/office/officeart/2005/8/layout/cycle4"/>
    <dgm:cxn modelId="{B7B03142-C199-41A6-A60F-1CE23FC10041}" type="presOf" srcId="{3A421823-3E27-400D-B5C0-CB0EC5AE81C2}" destId="{A882FD7C-20D5-4303-B07B-FC3BF3BB32DD}" srcOrd="0" destOrd="2" presId="urn:microsoft.com/office/officeart/2005/8/layout/cycle4"/>
    <dgm:cxn modelId="{31C7AFDE-B662-4FA2-820C-77C76D670484}" type="presOf" srcId="{3F19BE3E-1C70-4801-9E06-E53F43624AC7}" destId="{741F85C6-F2B8-440E-A7AD-2C44F4F61E15}" srcOrd="1" destOrd="0" presId="urn:microsoft.com/office/officeart/2005/8/layout/cycle4"/>
    <dgm:cxn modelId="{49BB615C-FD70-4235-BF91-ACEBF106A435}" type="presOf" srcId="{B5759D93-F0A7-46BC-878A-7B633E85D34E}" destId="{935528D9-FA3F-42B1-A8F2-D4012BF23C44}" srcOrd="0" destOrd="1" presId="urn:microsoft.com/office/officeart/2005/8/layout/cycle4"/>
    <dgm:cxn modelId="{D8142619-4156-41F8-A51C-38A7350E0018}" srcId="{6FFAC86C-EDC8-4E1F-9EA1-78F88A6B9FEA}" destId="{D75FDED1-B69A-4602-95D8-9F2AB15D689C}" srcOrd="0" destOrd="0" parTransId="{F7FA3C62-3FB6-4047-8249-38DED824726F}" sibTransId="{A45A023B-EFD9-44A1-BADB-5F83E8DC5245}"/>
    <dgm:cxn modelId="{3AF44C43-2918-4AB3-8436-B52BCA07B005}" type="presOf" srcId="{99A18A75-FFB3-4369-903B-843E85D7AAB0}" destId="{63B6AEC8-7007-4883-9B1C-1996B74C1F02}" srcOrd="0" destOrd="0" presId="urn:microsoft.com/office/officeart/2005/8/layout/cycle4"/>
    <dgm:cxn modelId="{16BC70D0-2A88-483D-BFB9-F28EF993AD27}" type="presOf" srcId="{E9844BE7-981B-444C-98B8-349CE2831630}" destId="{78C1136C-258A-4AE4-91B7-49C46B553055}" srcOrd="1" destOrd="1" presId="urn:microsoft.com/office/officeart/2005/8/layout/cycle4"/>
    <dgm:cxn modelId="{A4D086C6-F5F1-4195-BC48-9B527614919E}" srcId="{6FFAC86C-EDC8-4E1F-9EA1-78F88A6B9FEA}" destId="{3A421823-3E27-400D-B5C0-CB0EC5AE81C2}" srcOrd="2" destOrd="0" parTransId="{8EBFFAB8-20E0-4085-A67F-8B672381A80A}" sibTransId="{C775640F-B62E-4F4D-91A8-36FB46C2A539}"/>
    <dgm:cxn modelId="{C65FF5B6-ABDE-46E1-BE23-B1002EE3866E}" srcId="{B2A65B83-A401-41F3-8379-BB21D949CEA9}" destId="{3F19BE3E-1C70-4801-9E06-E53F43624AC7}" srcOrd="0" destOrd="0" parTransId="{EACB7429-FF49-4260-927F-83298332629B}" sibTransId="{D61965C4-C853-4E32-AF2F-24AB5DF9DA22}"/>
    <dgm:cxn modelId="{E5FE8137-4EBD-40D2-8CD1-593E9D4C4052}" type="presOf" srcId="{B5759D93-F0A7-46BC-878A-7B633E85D34E}" destId="{238F7F02-DE07-4406-AF5D-D874A385EBD3}" srcOrd="1" destOrd="1" presId="urn:microsoft.com/office/officeart/2005/8/layout/cycle4"/>
    <dgm:cxn modelId="{DF4836CB-846F-4031-AE22-07EB91863E45}" srcId="{B2A65B83-A401-41F3-8379-BB21D949CEA9}" destId="{CB86119B-3288-4D94-A202-408ACD710C91}" srcOrd="1" destOrd="0" parTransId="{B3BB85B6-B372-488C-A89E-B76DCD5BB9D9}" sibTransId="{C578B173-6B80-4812-8322-DEB26748FCB2}"/>
    <dgm:cxn modelId="{14FC4092-0CC9-4963-BB62-BBC428720758}" type="presOf" srcId="{D75FDED1-B69A-4602-95D8-9F2AB15D689C}" destId="{A882FD7C-20D5-4303-B07B-FC3BF3BB32DD}" srcOrd="0" destOrd="0" presId="urn:microsoft.com/office/officeart/2005/8/layout/cycle4"/>
    <dgm:cxn modelId="{C71D09B6-2B62-4069-9353-8C09370C7B1F}" srcId="{B1FFFDBC-3E59-4E40-9F2A-B62522AAB37D}" destId="{B2A65B83-A401-41F3-8379-BB21D949CEA9}" srcOrd="1" destOrd="0" parTransId="{B6E9F7D1-8875-42C4-921D-57ABCCFCE1E9}" sibTransId="{E581A07C-8F0F-4230-8DA3-757A486354E9}"/>
    <dgm:cxn modelId="{B3BFE114-B707-42A5-8B8A-A4F72743D085}" type="presOf" srcId="{99A18A75-FFB3-4369-903B-843E85D7AAB0}" destId="{78C1136C-258A-4AE4-91B7-49C46B553055}" srcOrd="1" destOrd="0" presId="urn:microsoft.com/office/officeart/2005/8/layout/cycle4"/>
    <dgm:cxn modelId="{C39AF722-3E22-4075-ADCC-91A5B6C09E50}" type="presOf" srcId="{CB86119B-3288-4D94-A202-408ACD710C91}" destId="{5D559CD4-B928-4737-8659-4909F6DD94C4}" srcOrd="0" destOrd="1" presId="urn:microsoft.com/office/officeart/2005/8/layout/cycle4"/>
    <dgm:cxn modelId="{F5DDBFC1-A0D6-4C85-B8A2-DBC286437D01}" type="presOf" srcId="{CB86119B-3288-4D94-A202-408ACD710C91}" destId="{741F85C6-F2B8-440E-A7AD-2C44F4F61E15}" srcOrd="1" destOrd="1" presId="urn:microsoft.com/office/officeart/2005/8/layout/cycle4"/>
    <dgm:cxn modelId="{0DAA953E-869B-4F76-9178-18AF9A75238A}" srcId="{1550143C-7E35-4DB9-8C7E-30FE4159994D}" destId="{E9844BE7-981B-444C-98B8-349CE2831630}" srcOrd="1" destOrd="0" parTransId="{9BDD245C-140D-4206-AA33-324D942A1E7A}" sibTransId="{E3F2682D-CBE8-4908-90EA-6A7F1A900CAC}"/>
    <dgm:cxn modelId="{7322AB8D-0221-4854-B016-DE05AE534719}" type="presOf" srcId="{1550143C-7E35-4DB9-8C7E-30FE4159994D}" destId="{5E6D5D50-056A-464B-B8E0-0AA29799E57C}" srcOrd="0" destOrd="0" presId="urn:microsoft.com/office/officeart/2005/8/layout/cycle4"/>
    <dgm:cxn modelId="{915115A7-8DCA-4D01-B891-B9E33A2F7AD2}" type="presOf" srcId="{6C802E7D-DE30-4C08-9CBD-A274FEB3698E}" destId="{935528D9-FA3F-42B1-A8F2-D4012BF23C44}" srcOrd="0" destOrd="0" presId="urn:microsoft.com/office/officeart/2005/8/layout/cycle4"/>
    <dgm:cxn modelId="{03BF73C7-67B0-4DF2-BE63-1F2E6DBF51C8}" type="presOf" srcId="{D75FDED1-B69A-4602-95D8-9F2AB15D689C}" destId="{B4099ED8-76A3-46BF-A280-FDC31B8A3E4E}" srcOrd="1" destOrd="0" presId="urn:microsoft.com/office/officeart/2005/8/layout/cycle4"/>
    <dgm:cxn modelId="{F53AD8B7-D325-45F6-962D-8C25D4F52313}" type="presParOf" srcId="{40D9E10D-BE5C-496F-B48B-59BE77A67109}" destId="{C7D4EDE3-53AA-437B-A2C1-AF70D6463603}" srcOrd="0" destOrd="0" presId="urn:microsoft.com/office/officeart/2005/8/layout/cycle4"/>
    <dgm:cxn modelId="{DE481327-7015-4F71-ADF0-2570CC9F1A69}" type="presParOf" srcId="{C7D4EDE3-53AA-437B-A2C1-AF70D6463603}" destId="{2693D63E-E49C-42A6-8481-C851126D3E76}" srcOrd="0" destOrd="0" presId="urn:microsoft.com/office/officeart/2005/8/layout/cycle4"/>
    <dgm:cxn modelId="{13541D69-871C-4EAF-9E6F-367A44C33648}" type="presParOf" srcId="{2693D63E-E49C-42A6-8481-C851126D3E76}" destId="{935528D9-FA3F-42B1-A8F2-D4012BF23C44}" srcOrd="0" destOrd="0" presId="urn:microsoft.com/office/officeart/2005/8/layout/cycle4"/>
    <dgm:cxn modelId="{1A83AABC-E202-4B94-824D-127F4A919953}" type="presParOf" srcId="{2693D63E-E49C-42A6-8481-C851126D3E76}" destId="{238F7F02-DE07-4406-AF5D-D874A385EBD3}" srcOrd="1" destOrd="0" presId="urn:microsoft.com/office/officeart/2005/8/layout/cycle4"/>
    <dgm:cxn modelId="{CDA373BE-1F09-4EFF-A467-179F23F0F62D}" type="presParOf" srcId="{C7D4EDE3-53AA-437B-A2C1-AF70D6463603}" destId="{B431D76D-475D-43E3-802A-DA96ECF94593}" srcOrd="1" destOrd="0" presId="urn:microsoft.com/office/officeart/2005/8/layout/cycle4"/>
    <dgm:cxn modelId="{A1FC72E5-6074-4F42-9BC4-96093508B419}" type="presParOf" srcId="{B431D76D-475D-43E3-802A-DA96ECF94593}" destId="{5D559CD4-B928-4737-8659-4909F6DD94C4}" srcOrd="0" destOrd="0" presId="urn:microsoft.com/office/officeart/2005/8/layout/cycle4"/>
    <dgm:cxn modelId="{0445655A-BFA0-42AA-8D0D-1C3B5A87B072}" type="presParOf" srcId="{B431D76D-475D-43E3-802A-DA96ECF94593}" destId="{741F85C6-F2B8-440E-A7AD-2C44F4F61E15}" srcOrd="1" destOrd="0" presId="urn:microsoft.com/office/officeart/2005/8/layout/cycle4"/>
    <dgm:cxn modelId="{361CAF7B-A9EA-4E1A-AD2E-A20C80F52329}" type="presParOf" srcId="{C7D4EDE3-53AA-437B-A2C1-AF70D6463603}" destId="{9A3295F4-5025-4107-B7BD-CF1A2F318B8B}" srcOrd="2" destOrd="0" presId="urn:microsoft.com/office/officeart/2005/8/layout/cycle4"/>
    <dgm:cxn modelId="{F9692F55-6B7F-41F6-B0DE-C9F95D94C154}" type="presParOf" srcId="{9A3295F4-5025-4107-B7BD-CF1A2F318B8B}" destId="{A882FD7C-20D5-4303-B07B-FC3BF3BB32DD}" srcOrd="0" destOrd="0" presId="urn:microsoft.com/office/officeart/2005/8/layout/cycle4"/>
    <dgm:cxn modelId="{249FC5E4-36C6-4942-98F1-D53481D78BB5}" type="presParOf" srcId="{9A3295F4-5025-4107-B7BD-CF1A2F318B8B}" destId="{B4099ED8-76A3-46BF-A280-FDC31B8A3E4E}" srcOrd="1" destOrd="0" presId="urn:microsoft.com/office/officeart/2005/8/layout/cycle4"/>
    <dgm:cxn modelId="{5F95DDB4-180C-42DA-BEAD-E9249B8CB264}" type="presParOf" srcId="{C7D4EDE3-53AA-437B-A2C1-AF70D6463603}" destId="{9CDAED33-3791-4696-BE1E-8D42F208C561}" srcOrd="3" destOrd="0" presId="urn:microsoft.com/office/officeart/2005/8/layout/cycle4"/>
    <dgm:cxn modelId="{B4A566DB-1E90-44DA-BB81-9B8E5561FBF5}" type="presParOf" srcId="{9CDAED33-3791-4696-BE1E-8D42F208C561}" destId="{63B6AEC8-7007-4883-9B1C-1996B74C1F02}" srcOrd="0" destOrd="0" presId="urn:microsoft.com/office/officeart/2005/8/layout/cycle4"/>
    <dgm:cxn modelId="{AAB1EAA2-85F6-47EC-9281-1AC150D825BD}" type="presParOf" srcId="{9CDAED33-3791-4696-BE1E-8D42F208C561}" destId="{78C1136C-258A-4AE4-91B7-49C46B553055}" srcOrd="1" destOrd="0" presId="urn:microsoft.com/office/officeart/2005/8/layout/cycle4"/>
    <dgm:cxn modelId="{ABFCEA29-F7D0-44D4-952E-9A2931F3D1B1}" type="presParOf" srcId="{C7D4EDE3-53AA-437B-A2C1-AF70D6463603}" destId="{E85BABF5-9B1B-46F4-A0DD-89F6EA3F0757}" srcOrd="4" destOrd="0" presId="urn:microsoft.com/office/officeart/2005/8/layout/cycle4"/>
    <dgm:cxn modelId="{2D8A237B-165A-4C03-81D9-1BF1A34C4B97}" type="presParOf" srcId="{40D9E10D-BE5C-496F-B48B-59BE77A67109}" destId="{2951843A-D05E-4C72-85C4-FD039398FBAD}" srcOrd="1" destOrd="0" presId="urn:microsoft.com/office/officeart/2005/8/layout/cycle4"/>
    <dgm:cxn modelId="{74864403-00D4-4C93-8D96-20904B8B1F61}" type="presParOf" srcId="{2951843A-D05E-4C72-85C4-FD039398FBAD}" destId="{13816DF3-1488-4477-B71B-1BD8433CF97E}" srcOrd="0" destOrd="0" presId="urn:microsoft.com/office/officeart/2005/8/layout/cycle4"/>
    <dgm:cxn modelId="{CB430157-716C-4048-A09B-F8123EA2344B}" type="presParOf" srcId="{2951843A-D05E-4C72-85C4-FD039398FBAD}" destId="{539F97D3-D3F7-4D4C-9F64-7FF81389116E}" srcOrd="1" destOrd="0" presId="urn:microsoft.com/office/officeart/2005/8/layout/cycle4"/>
    <dgm:cxn modelId="{4726CED5-3098-4D59-91F7-BFF347F126BC}" type="presParOf" srcId="{2951843A-D05E-4C72-85C4-FD039398FBAD}" destId="{0C918D8B-BB80-43D5-AC2D-B886A373ADB9}" srcOrd="2" destOrd="0" presId="urn:microsoft.com/office/officeart/2005/8/layout/cycle4"/>
    <dgm:cxn modelId="{2D0C983B-582A-447F-8B83-AF284C76D11A}" type="presParOf" srcId="{2951843A-D05E-4C72-85C4-FD039398FBAD}" destId="{5E6D5D50-056A-464B-B8E0-0AA29799E57C}" srcOrd="3" destOrd="0" presId="urn:microsoft.com/office/officeart/2005/8/layout/cycle4"/>
    <dgm:cxn modelId="{36A1EE73-BB6D-4A00-B1B3-A8C699B9971A}" type="presParOf" srcId="{2951843A-D05E-4C72-85C4-FD039398FBAD}" destId="{FF3875A3-8276-4039-B50A-88A45E465A8A}" srcOrd="4" destOrd="0" presId="urn:microsoft.com/office/officeart/2005/8/layout/cycle4"/>
    <dgm:cxn modelId="{1B49E4BA-534C-4BA8-9B53-F0D05B07E628}" type="presParOf" srcId="{40D9E10D-BE5C-496F-B48B-59BE77A67109}" destId="{B2594B7B-C453-4F3D-9D8B-6F70FD7AEEB5}" srcOrd="2" destOrd="0" presId="urn:microsoft.com/office/officeart/2005/8/layout/cycle4"/>
    <dgm:cxn modelId="{9385BE02-4E92-45EB-9883-2CFA9BAB367B}" type="presParOf" srcId="{40D9E10D-BE5C-496F-B48B-59BE77A67109}" destId="{EB6DBF95-0DA6-48D6-AFF1-8EB7BF06C7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A2492-7BE0-46CE-845F-C7A5C7C8F1D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D9C0F47-A5FF-4044-B265-D0AD3CC74222}">
      <dgm:prSet custT="1"/>
      <dgm:spPr/>
      <dgm:t>
        <a:bodyPr/>
        <a:lstStyle/>
        <a:p>
          <a:r>
            <a:rPr lang="cs-CZ" sz="3200" b="0" dirty="0" smtClean="0"/>
            <a:t>Cesta k práci </a:t>
          </a:r>
          <a:endParaRPr lang="cs-CZ" sz="3200" b="0" dirty="0"/>
        </a:p>
      </dgm:t>
    </dgm:pt>
    <dgm:pt modelId="{9EBD0BF5-EC61-4185-8F27-03599A322522}" type="parTrans" cxnId="{9E40EEC7-A784-4298-95DC-012C306AAC25}">
      <dgm:prSet/>
      <dgm:spPr/>
      <dgm:t>
        <a:bodyPr/>
        <a:lstStyle/>
        <a:p>
          <a:endParaRPr lang="cs-CZ" b="0"/>
        </a:p>
      </dgm:t>
    </dgm:pt>
    <dgm:pt modelId="{47BE66D9-7264-4099-8F0A-B3630B914505}" type="sibTrans" cxnId="{9E40EEC7-A784-4298-95DC-012C306AAC25}">
      <dgm:prSet/>
      <dgm:spPr/>
      <dgm:t>
        <a:bodyPr/>
        <a:lstStyle/>
        <a:p>
          <a:endParaRPr lang="cs-CZ" b="0"/>
        </a:p>
      </dgm:t>
    </dgm:pt>
    <dgm:pt modelId="{18345527-B701-4832-900B-73FB6A301964}">
      <dgm:prSet custT="1"/>
      <dgm:spPr/>
      <dgm:t>
        <a:bodyPr/>
        <a:lstStyle/>
        <a:p>
          <a:r>
            <a:rPr lang="cs-CZ" sz="1800" b="0" dirty="0" smtClean="0"/>
            <a:t>JSRLZ, COP Sezimovo Ústí, ÚP</a:t>
          </a:r>
          <a:endParaRPr lang="cs-CZ" sz="1800" b="0" dirty="0"/>
        </a:p>
      </dgm:t>
    </dgm:pt>
    <dgm:pt modelId="{D4080B48-970A-413D-8B1C-2FC652011096}" type="parTrans" cxnId="{06CCDADF-84C9-4402-90B2-1F511B98D292}">
      <dgm:prSet/>
      <dgm:spPr/>
      <dgm:t>
        <a:bodyPr/>
        <a:lstStyle/>
        <a:p>
          <a:endParaRPr lang="cs-CZ" b="0"/>
        </a:p>
      </dgm:t>
    </dgm:pt>
    <dgm:pt modelId="{EF75A289-D156-40C3-A566-22609A148B35}" type="sibTrans" cxnId="{06CCDADF-84C9-4402-90B2-1F511B98D292}">
      <dgm:prSet/>
      <dgm:spPr/>
      <dgm:t>
        <a:bodyPr/>
        <a:lstStyle/>
        <a:p>
          <a:endParaRPr lang="cs-CZ" b="0"/>
        </a:p>
      </dgm:t>
    </dgm:pt>
    <dgm:pt modelId="{5FBD2811-996A-4339-88C2-2CCD2087624E}">
      <dgm:prSet custT="1"/>
      <dgm:spPr/>
      <dgm:t>
        <a:bodyPr/>
        <a:lstStyle/>
        <a:p>
          <a:r>
            <a:rPr lang="cs-CZ" sz="1800" b="0" dirty="0" smtClean="0"/>
            <a:t>OP Zaměstnanost </a:t>
          </a:r>
          <a:endParaRPr lang="cs-CZ" sz="1800" b="0" dirty="0"/>
        </a:p>
      </dgm:t>
    </dgm:pt>
    <dgm:pt modelId="{FBE87E7B-8A76-4028-9E41-D11CCB2796C8}" type="parTrans" cxnId="{285E627E-CB38-4E81-9129-FACDA3DFE22C}">
      <dgm:prSet/>
      <dgm:spPr/>
      <dgm:t>
        <a:bodyPr/>
        <a:lstStyle/>
        <a:p>
          <a:endParaRPr lang="cs-CZ" b="0"/>
        </a:p>
      </dgm:t>
    </dgm:pt>
    <dgm:pt modelId="{C5DB4ABF-6EBF-4A7D-A80C-466D39DAA754}" type="sibTrans" cxnId="{285E627E-CB38-4E81-9129-FACDA3DFE22C}">
      <dgm:prSet/>
      <dgm:spPr/>
      <dgm:t>
        <a:bodyPr/>
        <a:lstStyle/>
        <a:p>
          <a:endParaRPr lang="cs-CZ" b="0"/>
        </a:p>
      </dgm:t>
    </dgm:pt>
    <dgm:pt modelId="{2E2D3165-3ECF-41A0-A8BC-5B37EC9FFE65}">
      <dgm:prSet custT="1"/>
      <dgm:spPr/>
      <dgm:t>
        <a:bodyPr/>
        <a:lstStyle/>
        <a:p>
          <a:r>
            <a:rPr lang="cs-CZ" sz="1800" b="0" smtClean="0"/>
            <a:t>Zvýšení </a:t>
          </a:r>
          <a:r>
            <a:rPr lang="cs-CZ" sz="1800" b="0" dirty="0" smtClean="0"/>
            <a:t>zaměstnatelnosti mladých do 25 let prostřednictvím programu JOB ACADEMY. </a:t>
          </a:r>
          <a:endParaRPr lang="cs-CZ" sz="1800" b="0" dirty="0"/>
        </a:p>
      </dgm:t>
    </dgm:pt>
    <dgm:pt modelId="{B267A4DC-A60A-489B-948A-7EAD7FE1A220}" type="parTrans" cxnId="{FA747B77-3AC9-43DD-AD8B-C11B6DE988BB}">
      <dgm:prSet/>
      <dgm:spPr/>
      <dgm:t>
        <a:bodyPr/>
        <a:lstStyle/>
        <a:p>
          <a:endParaRPr lang="cs-CZ" b="0"/>
        </a:p>
      </dgm:t>
    </dgm:pt>
    <dgm:pt modelId="{F79CCEB9-5368-41FF-B7A8-31F62F00BBA1}" type="sibTrans" cxnId="{FA747B77-3AC9-43DD-AD8B-C11B6DE988BB}">
      <dgm:prSet/>
      <dgm:spPr/>
      <dgm:t>
        <a:bodyPr/>
        <a:lstStyle/>
        <a:p>
          <a:endParaRPr lang="cs-CZ" b="0"/>
        </a:p>
      </dgm:t>
    </dgm:pt>
    <dgm:pt modelId="{43B98291-2758-4958-9861-3F208A89F4A3}">
      <dgm:prSet custT="1"/>
      <dgm:spPr/>
      <dgm:t>
        <a:bodyPr/>
        <a:lstStyle/>
        <a:p>
          <a:r>
            <a:rPr lang="cs-CZ" sz="1800" b="0" dirty="0" smtClean="0"/>
            <a:t>2. 2017 – 1. 2019</a:t>
          </a:r>
          <a:endParaRPr lang="cs-CZ" sz="1800" b="0" dirty="0"/>
        </a:p>
      </dgm:t>
    </dgm:pt>
    <dgm:pt modelId="{2980A6CE-7A68-4E7E-8F14-95C1FB28D45D}" type="parTrans" cxnId="{02A06E25-672E-4420-B745-8892FF0F35CD}">
      <dgm:prSet/>
      <dgm:spPr/>
      <dgm:t>
        <a:bodyPr/>
        <a:lstStyle/>
        <a:p>
          <a:endParaRPr lang="cs-CZ" b="0"/>
        </a:p>
      </dgm:t>
    </dgm:pt>
    <dgm:pt modelId="{1A40DD8D-EC33-49F7-93F9-36FC9C225E50}" type="sibTrans" cxnId="{02A06E25-672E-4420-B745-8892FF0F35CD}">
      <dgm:prSet/>
      <dgm:spPr/>
      <dgm:t>
        <a:bodyPr/>
        <a:lstStyle/>
        <a:p>
          <a:endParaRPr lang="cs-CZ" b="0"/>
        </a:p>
      </dgm:t>
    </dgm:pt>
    <dgm:pt modelId="{351303A9-8FAE-4DC7-8E28-297A90F69667}">
      <dgm:prSet custT="1"/>
      <dgm:spPr/>
      <dgm:t>
        <a:bodyPr/>
        <a:lstStyle/>
        <a:p>
          <a:r>
            <a:rPr lang="cs-CZ" sz="1800" b="0" dirty="0" smtClean="0"/>
            <a:t>9,3 mil. Kč</a:t>
          </a:r>
          <a:endParaRPr lang="cs-CZ" sz="1800" b="0" dirty="0"/>
        </a:p>
      </dgm:t>
    </dgm:pt>
    <dgm:pt modelId="{FD6B3A19-E7F3-4D9A-A179-B1E7E8C7470D}" type="parTrans" cxnId="{45754F4A-A8F5-4D84-A27F-9CADBE4D2D47}">
      <dgm:prSet/>
      <dgm:spPr/>
      <dgm:t>
        <a:bodyPr/>
        <a:lstStyle/>
        <a:p>
          <a:endParaRPr lang="cs-CZ" b="0"/>
        </a:p>
      </dgm:t>
    </dgm:pt>
    <dgm:pt modelId="{E710B222-BF5B-4C9A-8DC0-A9D595F8B42A}" type="sibTrans" cxnId="{45754F4A-A8F5-4D84-A27F-9CADBE4D2D47}">
      <dgm:prSet/>
      <dgm:spPr/>
      <dgm:t>
        <a:bodyPr/>
        <a:lstStyle/>
        <a:p>
          <a:endParaRPr lang="cs-CZ" b="0"/>
        </a:p>
      </dgm:t>
    </dgm:pt>
    <dgm:pt modelId="{9BDE2051-3EBC-499F-BAE7-36F7FA73EF8C}">
      <dgm:prSet custT="1"/>
      <dgm:spPr/>
      <dgm:t>
        <a:bodyPr/>
        <a:lstStyle/>
        <a:p>
          <a:r>
            <a:rPr lang="cs-CZ" sz="3200" b="0" dirty="0" smtClean="0"/>
            <a:t>Zpátky do práce 50+</a:t>
          </a:r>
          <a:endParaRPr lang="cs-CZ" sz="3200" b="0" dirty="0"/>
        </a:p>
      </dgm:t>
    </dgm:pt>
    <dgm:pt modelId="{2EBB6B58-470C-4913-ADE0-1B52DD5A844E}" type="parTrans" cxnId="{C87219CA-BB38-4B66-96CF-AA341FBF8DC1}">
      <dgm:prSet/>
      <dgm:spPr/>
      <dgm:t>
        <a:bodyPr/>
        <a:lstStyle/>
        <a:p>
          <a:endParaRPr lang="cs-CZ" b="0"/>
        </a:p>
      </dgm:t>
    </dgm:pt>
    <dgm:pt modelId="{E6B640D4-B4A7-4C38-84DE-A275C0EF6663}" type="sibTrans" cxnId="{C87219CA-BB38-4B66-96CF-AA341FBF8DC1}">
      <dgm:prSet/>
      <dgm:spPr/>
      <dgm:t>
        <a:bodyPr/>
        <a:lstStyle/>
        <a:p>
          <a:endParaRPr lang="cs-CZ" b="0"/>
        </a:p>
      </dgm:t>
    </dgm:pt>
    <dgm:pt modelId="{C49D3DA7-6C08-4F55-BDD0-184C36862363}">
      <dgm:prSet custT="1"/>
      <dgm:spPr/>
      <dgm:t>
        <a:bodyPr/>
        <a:lstStyle/>
        <a:p>
          <a:r>
            <a:rPr lang="cs-CZ" sz="1800" b="0" dirty="0" smtClean="0"/>
            <a:t>JSRLZ, ÚP</a:t>
          </a:r>
          <a:endParaRPr lang="cs-CZ" sz="1800" b="0" dirty="0"/>
        </a:p>
      </dgm:t>
    </dgm:pt>
    <dgm:pt modelId="{0806A9CA-4605-4BE3-9435-71838E73D799}" type="parTrans" cxnId="{996C11CC-C0BA-41C5-8752-7E641F8A1139}">
      <dgm:prSet/>
      <dgm:spPr/>
      <dgm:t>
        <a:bodyPr/>
        <a:lstStyle/>
        <a:p>
          <a:endParaRPr lang="cs-CZ" b="0"/>
        </a:p>
      </dgm:t>
    </dgm:pt>
    <dgm:pt modelId="{72A076BB-B8FE-4788-859B-EADF7A911724}" type="sibTrans" cxnId="{996C11CC-C0BA-41C5-8752-7E641F8A1139}">
      <dgm:prSet/>
      <dgm:spPr/>
      <dgm:t>
        <a:bodyPr/>
        <a:lstStyle/>
        <a:p>
          <a:endParaRPr lang="cs-CZ" b="0"/>
        </a:p>
      </dgm:t>
    </dgm:pt>
    <dgm:pt modelId="{E606465D-C898-46CA-A615-F4347B6C5BEC}">
      <dgm:prSet custT="1"/>
      <dgm:spPr/>
      <dgm:t>
        <a:bodyPr/>
        <a:lstStyle/>
        <a:p>
          <a:r>
            <a:rPr lang="cs-CZ" sz="1800" b="0" dirty="0" smtClean="0"/>
            <a:t>OP Zaměstnanost</a:t>
          </a:r>
          <a:endParaRPr lang="cs-CZ" sz="1800" b="0" dirty="0"/>
        </a:p>
      </dgm:t>
    </dgm:pt>
    <dgm:pt modelId="{F57F9ACC-F5D8-48B4-B19F-44EDCE36285E}" type="parTrans" cxnId="{71EC861F-7CB9-45A1-8E96-93811C020C3C}">
      <dgm:prSet/>
      <dgm:spPr/>
      <dgm:t>
        <a:bodyPr/>
        <a:lstStyle/>
        <a:p>
          <a:endParaRPr lang="cs-CZ" b="0"/>
        </a:p>
      </dgm:t>
    </dgm:pt>
    <dgm:pt modelId="{7DE803ED-BFF8-40B2-87F6-4D519B637D26}" type="sibTrans" cxnId="{71EC861F-7CB9-45A1-8E96-93811C020C3C}">
      <dgm:prSet/>
      <dgm:spPr/>
      <dgm:t>
        <a:bodyPr/>
        <a:lstStyle/>
        <a:p>
          <a:endParaRPr lang="cs-CZ" b="0"/>
        </a:p>
      </dgm:t>
    </dgm:pt>
    <dgm:pt modelId="{0DEA6CA8-A9DC-4835-BB2D-61AE298EDE78}">
      <dgm:prSet custT="1"/>
      <dgm:spPr/>
      <dgm:t>
        <a:bodyPr/>
        <a:lstStyle/>
        <a:p>
          <a:r>
            <a:rPr lang="cs-CZ" sz="1800" b="0" dirty="0" smtClean="0"/>
            <a:t>Vzdělávací program pro osoby ve věku 50+ s cílem zvýšení jejich uplatnění na trhu</a:t>
          </a:r>
          <a:endParaRPr lang="cs-CZ" sz="1800" b="0" dirty="0"/>
        </a:p>
      </dgm:t>
    </dgm:pt>
    <dgm:pt modelId="{B5DDC84F-4FBF-4CB6-AAA1-4CC8428D9BCB}" type="parTrans" cxnId="{C2BDB58C-29E7-4E14-B031-539A2210F1CA}">
      <dgm:prSet/>
      <dgm:spPr/>
      <dgm:t>
        <a:bodyPr/>
        <a:lstStyle/>
        <a:p>
          <a:endParaRPr lang="cs-CZ" b="0"/>
        </a:p>
      </dgm:t>
    </dgm:pt>
    <dgm:pt modelId="{FBE8E41A-97CF-45C1-97EC-86036807C285}" type="sibTrans" cxnId="{C2BDB58C-29E7-4E14-B031-539A2210F1CA}">
      <dgm:prSet/>
      <dgm:spPr/>
      <dgm:t>
        <a:bodyPr/>
        <a:lstStyle/>
        <a:p>
          <a:endParaRPr lang="cs-CZ" b="0"/>
        </a:p>
      </dgm:t>
    </dgm:pt>
    <dgm:pt modelId="{4B2C838E-85AD-44E6-8E71-6AB382701403}">
      <dgm:prSet custT="1"/>
      <dgm:spPr/>
      <dgm:t>
        <a:bodyPr/>
        <a:lstStyle/>
        <a:p>
          <a:r>
            <a:rPr lang="cs-CZ" sz="1800" b="0" dirty="0" smtClean="0"/>
            <a:t>1. 2017 – 12. 2018 </a:t>
          </a:r>
          <a:endParaRPr lang="cs-CZ" sz="1800" b="0" dirty="0"/>
        </a:p>
      </dgm:t>
    </dgm:pt>
    <dgm:pt modelId="{D6871F10-CA33-4891-B0A3-1AEB518CB1D7}" type="parTrans" cxnId="{5146CAB4-1422-439C-8396-3EA09FE53403}">
      <dgm:prSet/>
      <dgm:spPr/>
      <dgm:t>
        <a:bodyPr/>
        <a:lstStyle/>
        <a:p>
          <a:endParaRPr lang="cs-CZ" b="0"/>
        </a:p>
      </dgm:t>
    </dgm:pt>
    <dgm:pt modelId="{F7260D31-C793-414D-B72F-4CF69BA3D324}" type="sibTrans" cxnId="{5146CAB4-1422-439C-8396-3EA09FE53403}">
      <dgm:prSet/>
      <dgm:spPr/>
      <dgm:t>
        <a:bodyPr/>
        <a:lstStyle/>
        <a:p>
          <a:endParaRPr lang="cs-CZ" b="0"/>
        </a:p>
      </dgm:t>
    </dgm:pt>
    <dgm:pt modelId="{7EE0353C-661E-4F47-A3B8-9B2EF0C742C3}">
      <dgm:prSet custT="1"/>
      <dgm:spPr/>
      <dgm:t>
        <a:bodyPr/>
        <a:lstStyle/>
        <a:p>
          <a:r>
            <a:rPr lang="cs-CZ" sz="1800" b="0" dirty="0" smtClean="0"/>
            <a:t>9,5 mil. Kč</a:t>
          </a:r>
          <a:endParaRPr lang="cs-CZ" sz="1800" b="0" dirty="0"/>
        </a:p>
      </dgm:t>
    </dgm:pt>
    <dgm:pt modelId="{512B3808-E8E7-439A-BC73-2867963D5E98}" type="parTrans" cxnId="{B2E47106-3B1D-49BF-B68E-0F565F71762D}">
      <dgm:prSet/>
      <dgm:spPr/>
      <dgm:t>
        <a:bodyPr/>
        <a:lstStyle/>
        <a:p>
          <a:endParaRPr lang="cs-CZ" b="0"/>
        </a:p>
      </dgm:t>
    </dgm:pt>
    <dgm:pt modelId="{CFD6E385-05AC-4B2D-ABCC-F16518FC56ED}" type="sibTrans" cxnId="{B2E47106-3B1D-49BF-B68E-0F565F71762D}">
      <dgm:prSet/>
      <dgm:spPr/>
      <dgm:t>
        <a:bodyPr/>
        <a:lstStyle/>
        <a:p>
          <a:endParaRPr lang="cs-CZ" b="0"/>
        </a:p>
      </dgm:t>
    </dgm:pt>
    <dgm:pt modelId="{37B87436-9852-47CE-8623-DE0CB77A6A91}" type="pres">
      <dgm:prSet presAssocID="{1F7A2492-7BE0-46CE-845F-C7A5C7C8F1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4EDDDA-4BAD-407F-9658-230DC3E1F840}" type="pres">
      <dgm:prSet presAssocID="{AD9C0F47-A5FF-4044-B265-D0AD3CC74222}" presName="compNode" presStyleCnt="0"/>
      <dgm:spPr/>
    </dgm:pt>
    <dgm:pt modelId="{971361C9-49A3-483C-84F8-825AD560128C}" type="pres">
      <dgm:prSet presAssocID="{AD9C0F47-A5FF-4044-B265-D0AD3CC74222}" presName="aNode" presStyleLbl="bgShp" presStyleIdx="0" presStyleCnt="2"/>
      <dgm:spPr/>
      <dgm:t>
        <a:bodyPr/>
        <a:lstStyle/>
        <a:p>
          <a:endParaRPr lang="cs-CZ"/>
        </a:p>
      </dgm:t>
    </dgm:pt>
    <dgm:pt modelId="{ED17D5C9-DFB3-4229-A94F-8E16EA90D311}" type="pres">
      <dgm:prSet presAssocID="{AD9C0F47-A5FF-4044-B265-D0AD3CC74222}" presName="textNode" presStyleLbl="bgShp" presStyleIdx="0" presStyleCnt="2"/>
      <dgm:spPr/>
      <dgm:t>
        <a:bodyPr/>
        <a:lstStyle/>
        <a:p>
          <a:endParaRPr lang="cs-CZ"/>
        </a:p>
      </dgm:t>
    </dgm:pt>
    <dgm:pt modelId="{AA05158D-8C67-45B5-987E-9E9F0B7142CA}" type="pres">
      <dgm:prSet presAssocID="{AD9C0F47-A5FF-4044-B265-D0AD3CC74222}" presName="compChildNode" presStyleCnt="0"/>
      <dgm:spPr/>
    </dgm:pt>
    <dgm:pt modelId="{CA50E0C2-346F-457E-83A7-33F8F5301B5F}" type="pres">
      <dgm:prSet presAssocID="{AD9C0F47-A5FF-4044-B265-D0AD3CC74222}" presName="theInnerList" presStyleCnt="0"/>
      <dgm:spPr/>
    </dgm:pt>
    <dgm:pt modelId="{CEA6C1D9-0E01-41C7-AB5E-3CC87E8BD8CE}" type="pres">
      <dgm:prSet presAssocID="{18345527-B701-4832-900B-73FB6A301964}" presName="childNode" presStyleLbl="node1" presStyleIdx="0" presStyleCnt="10" custScaleY="145263" custLinFactY="-1935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24D53A-204F-49F0-83EC-A6EBCFD6DA80}" type="pres">
      <dgm:prSet presAssocID="{18345527-B701-4832-900B-73FB6A301964}" presName="aSpace2" presStyleCnt="0"/>
      <dgm:spPr/>
    </dgm:pt>
    <dgm:pt modelId="{662757C3-060C-4A02-A103-88EA4C9CD9A8}" type="pres">
      <dgm:prSet presAssocID="{5FBD2811-996A-4339-88C2-2CCD2087624E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50C3B0-E06C-4DA4-AD56-87FCE3652B61}" type="pres">
      <dgm:prSet presAssocID="{5FBD2811-996A-4339-88C2-2CCD2087624E}" presName="aSpace2" presStyleCnt="0"/>
      <dgm:spPr/>
    </dgm:pt>
    <dgm:pt modelId="{CA4439C3-CD98-4DD6-8219-F5CFD35B59EA}" type="pres">
      <dgm:prSet presAssocID="{2E2D3165-3ECF-41A0-A8BC-5B37EC9FFE65}" presName="childNode" presStyleLbl="node1" presStyleIdx="2" presStyleCnt="10" custScaleY="3155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20A0D4-B949-416C-AC1B-9B19EF1398F1}" type="pres">
      <dgm:prSet presAssocID="{2E2D3165-3ECF-41A0-A8BC-5B37EC9FFE65}" presName="aSpace2" presStyleCnt="0"/>
      <dgm:spPr/>
    </dgm:pt>
    <dgm:pt modelId="{894A019B-6CF6-4363-A581-9A8E97DB6A5B}" type="pres">
      <dgm:prSet presAssocID="{43B98291-2758-4958-9861-3F208A89F4A3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AA612B-EF61-4A02-8080-D21CA711C1F5}" type="pres">
      <dgm:prSet presAssocID="{43B98291-2758-4958-9861-3F208A89F4A3}" presName="aSpace2" presStyleCnt="0"/>
      <dgm:spPr/>
    </dgm:pt>
    <dgm:pt modelId="{E8BDAE39-4A9D-4982-9ED3-80EC52B892F9}" type="pres">
      <dgm:prSet presAssocID="{351303A9-8FAE-4DC7-8E28-297A90F69667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5474A2-A0EF-49DB-9266-93D82C38D60C}" type="pres">
      <dgm:prSet presAssocID="{AD9C0F47-A5FF-4044-B265-D0AD3CC74222}" presName="aSpace" presStyleCnt="0"/>
      <dgm:spPr/>
    </dgm:pt>
    <dgm:pt modelId="{80A0F782-12F8-4CD9-BC23-B101229F5E60}" type="pres">
      <dgm:prSet presAssocID="{9BDE2051-3EBC-499F-BAE7-36F7FA73EF8C}" presName="compNode" presStyleCnt="0"/>
      <dgm:spPr/>
    </dgm:pt>
    <dgm:pt modelId="{D45D88EF-0087-4B66-8181-C9A8E9FE3BD0}" type="pres">
      <dgm:prSet presAssocID="{9BDE2051-3EBC-499F-BAE7-36F7FA73EF8C}" presName="aNode" presStyleLbl="bgShp" presStyleIdx="1" presStyleCnt="2"/>
      <dgm:spPr/>
      <dgm:t>
        <a:bodyPr/>
        <a:lstStyle/>
        <a:p>
          <a:endParaRPr lang="cs-CZ"/>
        </a:p>
      </dgm:t>
    </dgm:pt>
    <dgm:pt modelId="{C2B4977B-4156-4DFB-8D29-E1F2D49A02CB}" type="pres">
      <dgm:prSet presAssocID="{9BDE2051-3EBC-499F-BAE7-36F7FA73EF8C}" presName="textNode" presStyleLbl="bgShp" presStyleIdx="1" presStyleCnt="2"/>
      <dgm:spPr/>
      <dgm:t>
        <a:bodyPr/>
        <a:lstStyle/>
        <a:p>
          <a:endParaRPr lang="cs-CZ"/>
        </a:p>
      </dgm:t>
    </dgm:pt>
    <dgm:pt modelId="{EAFD1BCC-F948-4BE9-813D-8685288F0883}" type="pres">
      <dgm:prSet presAssocID="{9BDE2051-3EBC-499F-BAE7-36F7FA73EF8C}" presName="compChildNode" presStyleCnt="0"/>
      <dgm:spPr/>
    </dgm:pt>
    <dgm:pt modelId="{E15C13AD-7C47-416C-95A9-27E8CF01FB06}" type="pres">
      <dgm:prSet presAssocID="{9BDE2051-3EBC-499F-BAE7-36F7FA73EF8C}" presName="theInnerList" presStyleCnt="0"/>
      <dgm:spPr/>
    </dgm:pt>
    <dgm:pt modelId="{FC8CF38E-C2B7-433A-A86F-DFC26BE46364}" type="pres">
      <dgm:prSet presAssocID="{C49D3DA7-6C08-4F55-BDD0-184C36862363}" presName="childNode" presStyleLbl="node1" presStyleIdx="5" presStyleCnt="10" custLinFactY="-15325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8AAFD-04E0-47D6-8B2C-A06A7B8FF46D}" type="pres">
      <dgm:prSet presAssocID="{C49D3DA7-6C08-4F55-BDD0-184C36862363}" presName="aSpace2" presStyleCnt="0"/>
      <dgm:spPr/>
    </dgm:pt>
    <dgm:pt modelId="{2E569585-39F9-437D-8D57-23E881C967EF}" type="pres">
      <dgm:prSet presAssocID="{E606465D-C898-46CA-A615-F4347B6C5BEC}" presName="childNode" presStyleLbl="node1" presStyleIdx="6" presStyleCnt="10" custLinFactY="-11717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25B324-BAB2-4669-8E24-4B6062AD5F2D}" type="pres">
      <dgm:prSet presAssocID="{E606465D-C898-46CA-A615-F4347B6C5BEC}" presName="aSpace2" presStyleCnt="0"/>
      <dgm:spPr/>
    </dgm:pt>
    <dgm:pt modelId="{1F1F1B44-A8A7-4B0F-80C9-376596248C45}" type="pres">
      <dgm:prSet presAssocID="{0DEA6CA8-A9DC-4835-BB2D-61AE298EDE78}" presName="childNode" presStyleLbl="node1" presStyleIdx="7" presStyleCnt="10" custScaleY="406927" custLinFactY="-3974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F283E9-1F58-46EA-981D-1AB1486D1136}" type="pres">
      <dgm:prSet presAssocID="{0DEA6CA8-A9DC-4835-BB2D-61AE298EDE78}" presName="aSpace2" presStyleCnt="0"/>
      <dgm:spPr/>
    </dgm:pt>
    <dgm:pt modelId="{E705518D-E7C1-45CE-9103-4D0981BE88FA}" type="pres">
      <dgm:prSet presAssocID="{4B2C838E-85AD-44E6-8E71-6AB38270140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7ABA5E-A585-47DD-A0B6-14F7230630FA}" type="pres">
      <dgm:prSet presAssocID="{4B2C838E-85AD-44E6-8E71-6AB382701403}" presName="aSpace2" presStyleCnt="0"/>
      <dgm:spPr/>
    </dgm:pt>
    <dgm:pt modelId="{5EB4E996-7BFA-4509-B806-D09F10D2BE62}" type="pres">
      <dgm:prSet presAssocID="{7EE0353C-661E-4F47-A3B8-9B2EF0C742C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46CAB4-1422-439C-8396-3EA09FE53403}" srcId="{9BDE2051-3EBC-499F-BAE7-36F7FA73EF8C}" destId="{4B2C838E-85AD-44E6-8E71-6AB382701403}" srcOrd="3" destOrd="0" parTransId="{D6871F10-CA33-4891-B0A3-1AEB518CB1D7}" sibTransId="{F7260D31-C793-414D-B72F-4CF69BA3D324}"/>
    <dgm:cxn modelId="{485E2962-F74A-4D54-B963-5F9B8C79DC80}" type="presOf" srcId="{C49D3DA7-6C08-4F55-BDD0-184C36862363}" destId="{FC8CF38E-C2B7-433A-A86F-DFC26BE46364}" srcOrd="0" destOrd="0" presId="urn:microsoft.com/office/officeart/2005/8/layout/lProcess2"/>
    <dgm:cxn modelId="{8192D714-8D23-4E0F-97E6-407D4AA6D4FE}" type="presOf" srcId="{AD9C0F47-A5FF-4044-B265-D0AD3CC74222}" destId="{ED17D5C9-DFB3-4229-A94F-8E16EA90D311}" srcOrd="1" destOrd="0" presId="urn:microsoft.com/office/officeart/2005/8/layout/lProcess2"/>
    <dgm:cxn modelId="{1B6B2C81-3AFF-4F17-8283-38243649813E}" type="presOf" srcId="{2E2D3165-3ECF-41A0-A8BC-5B37EC9FFE65}" destId="{CA4439C3-CD98-4DD6-8219-F5CFD35B59EA}" srcOrd="0" destOrd="0" presId="urn:microsoft.com/office/officeart/2005/8/layout/lProcess2"/>
    <dgm:cxn modelId="{C2BDB58C-29E7-4E14-B031-539A2210F1CA}" srcId="{9BDE2051-3EBC-499F-BAE7-36F7FA73EF8C}" destId="{0DEA6CA8-A9DC-4835-BB2D-61AE298EDE78}" srcOrd="2" destOrd="0" parTransId="{B5DDC84F-4FBF-4CB6-AAA1-4CC8428D9BCB}" sibTransId="{FBE8E41A-97CF-45C1-97EC-86036807C285}"/>
    <dgm:cxn modelId="{026587AA-A699-43BB-977B-953AFA3C5932}" type="presOf" srcId="{5FBD2811-996A-4339-88C2-2CCD2087624E}" destId="{662757C3-060C-4A02-A103-88EA4C9CD9A8}" srcOrd="0" destOrd="0" presId="urn:microsoft.com/office/officeart/2005/8/layout/lProcess2"/>
    <dgm:cxn modelId="{5D033BE8-D230-4314-A808-65F2A194FD78}" type="presOf" srcId="{9BDE2051-3EBC-499F-BAE7-36F7FA73EF8C}" destId="{C2B4977B-4156-4DFB-8D29-E1F2D49A02CB}" srcOrd="1" destOrd="0" presId="urn:microsoft.com/office/officeart/2005/8/layout/lProcess2"/>
    <dgm:cxn modelId="{F0DED8CF-8494-400A-B108-B2431E0DEA31}" type="presOf" srcId="{7EE0353C-661E-4F47-A3B8-9B2EF0C742C3}" destId="{5EB4E996-7BFA-4509-B806-D09F10D2BE62}" srcOrd="0" destOrd="0" presId="urn:microsoft.com/office/officeart/2005/8/layout/lProcess2"/>
    <dgm:cxn modelId="{C87219CA-BB38-4B66-96CF-AA341FBF8DC1}" srcId="{1F7A2492-7BE0-46CE-845F-C7A5C7C8F1D5}" destId="{9BDE2051-3EBC-499F-BAE7-36F7FA73EF8C}" srcOrd="1" destOrd="0" parTransId="{2EBB6B58-470C-4913-ADE0-1B52DD5A844E}" sibTransId="{E6B640D4-B4A7-4C38-84DE-A275C0EF6663}"/>
    <dgm:cxn modelId="{45754F4A-A8F5-4D84-A27F-9CADBE4D2D47}" srcId="{AD9C0F47-A5FF-4044-B265-D0AD3CC74222}" destId="{351303A9-8FAE-4DC7-8E28-297A90F69667}" srcOrd="4" destOrd="0" parTransId="{FD6B3A19-E7F3-4D9A-A179-B1E7E8C7470D}" sibTransId="{E710B222-BF5B-4C9A-8DC0-A9D595F8B42A}"/>
    <dgm:cxn modelId="{FA747B77-3AC9-43DD-AD8B-C11B6DE988BB}" srcId="{AD9C0F47-A5FF-4044-B265-D0AD3CC74222}" destId="{2E2D3165-3ECF-41A0-A8BC-5B37EC9FFE65}" srcOrd="2" destOrd="0" parTransId="{B267A4DC-A60A-489B-948A-7EAD7FE1A220}" sibTransId="{F79CCEB9-5368-41FF-B7A8-31F62F00BBA1}"/>
    <dgm:cxn modelId="{CD343107-4DB2-4988-AFB5-B13E87E50D52}" type="presOf" srcId="{18345527-B701-4832-900B-73FB6A301964}" destId="{CEA6C1D9-0E01-41C7-AB5E-3CC87E8BD8CE}" srcOrd="0" destOrd="0" presId="urn:microsoft.com/office/officeart/2005/8/layout/lProcess2"/>
    <dgm:cxn modelId="{3B83286B-FBCF-4DC7-A0D2-92A08BAE9060}" type="presOf" srcId="{AD9C0F47-A5FF-4044-B265-D0AD3CC74222}" destId="{971361C9-49A3-483C-84F8-825AD560128C}" srcOrd="0" destOrd="0" presId="urn:microsoft.com/office/officeart/2005/8/layout/lProcess2"/>
    <dgm:cxn modelId="{02A06E25-672E-4420-B745-8892FF0F35CD}" srcId="{AD9C0F47-A5FF-4044-B265-D0AD3CC74222}" destId="{43B98291-2758-4958-9861-3F208A89F4A3}" srcOrd="3" destOrd="0" parTransId="{2980A6CE-7A68-4E7E-8F14-95C1FB28D45D}" sibTransId="{1A40DD8D-EC33-49F7-93F9-36FC9C225E50}"/>
    <dgm:cxn modelId="{45C166E7-F56D-4BE4-8956-DA66C5D741F5}" type="presOf" srcId="{0DEA6CA8-A9DC-4835-BB2D-61AE298EDE78}" destId="{1F1F1B44-A8A7-4B0F-80C9-376596248C45}" srcOrd="0" destOrd="0" presId="urn:microsoft.com/office/officeart/2005/8/layout/lProcess2"/>
    <dgm:cxn modelId="{B2E47106-3B1D-49BF-B68E-0F565F71762D}" srcId="{9BDE2051-3EBC-499F-BAE7-36F7FA73EF8C}" destId="{7EE0353C-661E-4F47-A3B8-9B2EF0C742C3}" srcOrd="4" destOrd="0" parTransId="{512B3808-E8E7-439A-BC73-2867963D5E98}" sibTransId="{CFD6E385-05AC-4B2D-ABCC-F16518FC56ED}"/>
    <dgm:cxn modelId="{EDAF1350-4839-4501-9868-CF3024303722}" type="presOf" srcId="{9BDE2051-3EBC-499F-BAE7-36F7FA73EF8C}" destId="{D45D88EF-0087-4B66-8181-C9A8E9FE3BD0}" srcOrd="0" destOrd="0" presId="urn:microsoft.com/office/officeart/2005/8/layout/lProcess2"/>
    <dgm:cxn modelId="{77158BEE-F590-4130-80B0-2DBF992FF272}" type="presOf" srcId="{1F7A2492-7BE0-46CE-845F-C7A5C7C8F1D5}" destId="{37B87436-9852-47CE-8623-DE0CB77A6A91}" srcOrd="0" destOrd="0" presId="urn:microsoft.com/office/officeart/2005/8/layout/lProcess2"/>
    <dgm:cxn modelId="{06CCDADF-84C9-4402-90B2-1F511B98D292}" srcId="{AD9C0F47-A5FF-4044-B265-D0AD3CC74222}" destId="{18345527-B701-4832-900B-73FB6A301964}" srcOrd="0" destOrd="0" parTransId="{D4080B48-970A-413D-8B1C-2FC652011096}" sibTransId="{EF75A289-D156-40C3-A566-22609A148B35}"/>
    <dgm:cxn modelId="{9E40EEC7-A784-4298-95DC-012C306AAC25}" srcId="{1F7A2492-7BE0-46CE-845F-C7A5C7C8F1D5}" destId="{AD9C0F47-A5FF-4044-B265-D0AD3CC74222}" srcOrd="0" destOrd="0" parTransId="{9EBD0BF5-EC61-4185-8F27-03599A322522}" sibTransId="{47BE66D9-7264-4099-8F0A-B3630B914505}"/>
    <dgm:cxn modelId="{996C11CC-C0BA-41C5-8752-7E641F8A1139}" srcId="{9BDE2051-3EBC-499F-BAE7-36F7FA73EF8C}" destId="{C49D3DA7-6C08-4F55-BDD0-184C36862363}" srcOrd="0" destOrd="0" parTransId="{0806A9CA-4605-4BE3-9435-71838E73D799}" sibTransId="{72A076BB-B8FE-4788-859B-EADF7A911724}"/>
    <dgm:cxn modelId="{27235B13-C947-4611-804F-651FB05CECDC}" type="presOf" srcId="{E606465D-C898-46CA-A615-F4347B6C5BEC}" destId="{2E569585-39F9-437D-8D57-23E881C967EF}" srcOrd="0" destOrd="0" presId="urn:microsoft.com/office/officeart/2005/8/layout/lProcess2"/>
    <dgm:cxn modelId="{C990C6B4-5C1B-4D57-A99D-9C7AFE7C2D4B}" type="presOf" srcId="{4B2C838E-85AD-44E6-8E71-6AB382701403}" destId="{E705518D-E7C1-45CE-9103-4D0981BE88FA}" srcOrd="0" destOrd="0" presId="urn:microsoft.com/office/officeart/2005/8/layout/lProcess2"/>
    <dgm:cxn modelId="{285E627E-CB38-4E81-9129-FACDA3DFE22C}" srcId="{AD9C0F47-A5FF-4044-B265-D0AD3CC74222}" destId="{5FBD2811-996A-4339-88C2-2CCD2087624E}" srcOrd="1" destOrd="0" parTransId="{FBE87E7B-8A76-4028-9E41-D11CCB2796C8}" sibTransId="{C5DB4ABF-6EBF-4A7D-A80C-466D39DAA754}"/>
    <dgm:cxn modelId="{9FFB1DC1-C683-443E-87FB-4DB1EB20528A}" type="presOf" srcId="{351303A9-8FAE-4DC7-8E28-297A90F69667}" destId="{E8BDAE39-4A9D-4982-9ED3-80EC52B892F9}" srcOrd="0" destOrd="0" presId="urn:microsoft.com/office/officeart/2005/8/layout/lProcess2"/>
    <dgm:cxn modelId="{148E9749-727E-4EF2-8BF8-CFAE606B0787}" type="presOf" srcId="{43B98291-2758-4958-9861-3F208A89F4A3}" destId="{894A019B-6CF6-4363-A581-9A8E97DB6A5B}" srcOrd="0" destOrd="0" presId="urn:microsoft.com/office/officeart/2005/8/layout/lProcess2"/>
    <dgm:cxn modelId="{71EC861F-7CB9-45A1-8E96-93811C020C3C}" srcId="{9BDE2051-3EBC-499F-BAE7-36F7FA73EF8C}" destId="{E606465D-C898-46CA-A615-F4347B6C5BEC}" srcOrd="1" destOrd="0" parTransId="{F57F9ACC-F5D8-48B4-B19F-44EDCE36285E}" sibTransId="{7DE803ED-BFF8-40B2-87F6-4D519B637D26}"/>
    <dgm:cxn modelId="{688B3E4C-A68F-44C2-979C-C410169C077D}" type="presParOf" srcId="{37B87436-9852-47CE-8623-DE0CB77A6A91}" destId="{4F4EDDDA-4BAD-407F-9658-230DC3E1F840}" srcOrd="0" destOrd="0" presId="urn:microsoft.com/office/officeart/2005/8/layout/lProcess2"/>
    <dgm:cxn modelId="{892B428D-1B0B-4A8B-996B-7E38E5D848C8}" type="presParOf" srcId="{4F4EDDDA-4BAD-407F-9658-230DC3E1F840}" destId="{971361C9-49A3-483C-84F8-825AD560128C}" srcOrd="0" destOrd="0" presId="urn:microsoft.com/office/officeart/2005/8/layout/lProcess2"/>
    <dgm:cxn modelId="{241F34B2-E30A-4092-9318-85D9C4EE7588}" type="presParOf" srcId="{4F4EDDDA-4BAD-407F-9658-230DC3E1F840}" destId="{ED17D5C9-DFB3-4229-A94F-8E16EA90D311}" srcOrd="1" destOrd="0" presId="urn:microsoft.com/office/officeart/2005/8/layout/lProcess2"/>
    <dgm:cxn modelId="{2800720A-2DC6-47B3-8772-A4EE8BE25AE2}" type="presParOf" srcId="{4F4EDDDA-4BAD-407F-9658-230DC3E1F840}" destId="{AA05158D-8C67-45B5-987E-9E9F0B7142CA}" srcOrd="2" destOrd="0" presId="urn:microsoft.com/office/officeart/2005/8/layout/lProcess2"/>
    <dgm:cxn modelId="{D9B6AAB2-51EB-40DA-B5C4-8722F2492232}" type="presParOf" srcId="{AA05158D-8C67-45B5-987E-9E9F0B7142CA}" destId="{CA50E0C2-346F-457E-83A7-33F8F5301B5F}" srcOrd="0" destOrd="0" presId="urn:microsoft.com/office/officeart/2005/8/layout/lProcess2"/>
    <dgm:cxn modelId="{6AE7BE05-3893-438F-8974-6A6BC96348F6}" type="presParOf" srcId="{CA50E0C2-346F-457E-83A7-33F8F5301B5F}" destId="{CEA6C1D9-0E01-41C7-AB5E-3CC87E8BD8CE}" srcOrd="0" destOrd="0" presId="urn:microsoft.com/office/officeart/2005/8/layout/lProcess2"/>
    <dgm:cxn modelId="{4C95B9B1-0F99-45D1-A55B-D4F8B47C8336}" type="presParOf" srcId="{CA50E0C2-346F-457E-83A7-33F8F5301B5F}" destId="{E624D53A-204F-49F0-83EC-A6EBCFD6DA80}" srcOrd="1" destOrd="0" presId="urn:microsoft.com/office/officeart/2005/8/layout/lProcess2"/>
    <dgm:cxn modelId="{6D30D32B-68C1-4925-8359-1587E9C8EC74}" type="presParOf" srcId="{CA50E0C2-346F-457E-83A7-33F8F5301B5F}" destId="{662757C3-060C-4A02-A103-88EA4C9CD9A8}" srcOrd="2" destOrd="0" presId="urn:microsoft.com/office/officeart/2005/8/layout/lProcess2"/>
    <dgm:cxn modelId="{4FDBC302-9895-455B-8382-1374C130E249}" type="presParOf" srcId="{CA50E0C2-346F-457E-83A7-33F8F5301B5F}" destId="{7050C3B0-E06C-4DA4-AD56-87FCE3652B61}" srcOrd="3" destOrd="0" presId="urn:microsoft.com/office/officeart/2005/8/layout/lProcess2"/>
    <dgm:cxn modelId="{8737EBF7-9A20-4D95-A88C-D3663FF2760B}" type="presParOf" srcId="{CA50E0C2-346F-457E-83A7-33F8F5301B5F}" destId="{CA4439C3-CD98-4DD6-8219-F5CFD35B59EA}" srcOrd="4" destOrd="0" presId="urn:microsoft.com/office/officeart/2005/8/layout/lProcess2"/>
    <dgm:cxn modelId="{59A4D72C-D78A-4DD6-927B-F7D80B9262AE}" type="presParOf" srcId="{CA50E0C2-346F-457E-83A7-33F8F5301B5F}" destId="{3920A0D4-B949-416C-AC1B-9B19EF1398F1}" srcOrd="5" destOrd="0" presId="urn:microsoft.com/office/officeart/2005/8/layout/lProcess2"/>
    <dgm:cxn modelId="{38671684-0AD4-4993-A462-6ADEA7A1BA6A}" type="presParOf" srcId="{CA50E0C2-346F-457E-83A7-33F8F5301B5F}" destId="{894A019B-6CF6-4363-A581-9A8E97DB6A5B}" srcOrd="6" destOrd="0" presId="urn:microsoft.com/office/officeart/2005/8/layout/lProcess2"/>
    <dgm:cxn modelId="{0484F302-41F3-4032-BB11-CF21F3A0049D}" type="presParOf" srcId="{CA50E0C2-346F-457E-83A7-33F8F5301B5F}" destId="{D4AA612B-EF61-4A02-8080-D21CA711C1F5}" srcOrd="7" destOrd="0" presId="urn:microsoft.com/office/officeart/2005/8/layout/lProcess2"/>
    <dgm:cxn modelId="{B4C9B72F-3990-46B7-AB99-47F602D5FE77}" type="presParOf" srcId="{CA50E0C2-346F-457E-83A7-33F8F5301B5F}" destId="{E8BDAE39-4A9D-4982-9ED3-80EC52B892F9}" srcOrd="8" destOrd="0" presId="urn:microsoft.com/office/officeart/2005/8/layout/lProcess2"/>
    <dgm:cxn modelId="{8840185B-EF7D-4DDA-9B91-1FCC119E0586}" type="presParOf" srcId="{37B87436-9852-47CE-8623-DE0CB77A6A91}" destId="{375474A2-A0EF-49DB-9266-93D82C38D60C}" srcOrd="1" destOrd="0" presId="urn:microsoft.com/office/officeart/2005/8/layout/lProcess2"/>
    <dgm:cxn modelId="{111E185C-7ED3-4BA4-B5C7-FEED18B411E3}" type="presParOf" srcId="{37B87436-9852-47CE-8623-DE0CB77A6A91}" destId="{80A0F782-12F8-4CD9-BC23-B101229F5E60}" srcOrd="2" destOrd="0" presId="urn:microsoft.com/office/officeart/2005/8/layout/lProcess2"/>
    <dgm:cxn modelId="{96F25B53-5E36-4EEB-8205-00CF25DC7DB7}" type="presParOf" srcId="{80A0F782-12F8-4CD9-BC23-B101229F5E60}" destId="{D45D88EF-0087-4B66-8181-C9A8E9FE3BD0}" srcOrd="0" destOrd="0" presId="urn:microsoft.com/office/officeart/2005/8/layout/lProcess2"/>
    <dgm:cxn modelId="{C2300C39-610A-49B0-89E6-59B6EB8CD0BF}" type="presParOf" srcId="{80A0F782-12F8-4CD9-BC23-B101229F5E60}" destId="{C2B4977B-4156-4DFB-8D29-E1F2D49A02CB}" srcOrd="1" destOrd="0" presId="urn:microsoft.com/office/officeart/2005/8/layout/lProcess2"/>
    <dgm:cxn modelId="{9C07C5E7-6DE0-47CC-82DD-4F39E7F5FFC1}" type="presParOf" srcId="{80A0F782-12F8-4CD9-BC23-B101229F5E60}" destId="{EAFD1BCC-F948-4BE9-813D-8685288F0883}" srcOrd="2" destOrd="0" presId="urn:microsoft.com/office/officeart/2005/8/layout/lProcess2"/>
    <dgm:cxn modelId="{18FAEC91-6AAA-4AF9-AC67-49D01CAA3FD0}" type="presParOf" srcId="{EAFD1BCC-F948-4BE9-813D-8685288F0883}" destId="{E15C13AD-7C47-416C-95A9-27E8CF01FB06}" srcOrd="0" destOrd="0" presId="urn:microsoft.com/office/officeart/2005/8/layout/lProcess2"/>
    <dgm:cxn modelId="{03B4218D-452F-44BC-BCE8-4F720765F490}" type="presParOf" srcId="{E15C13AD-7C47-416C-95A9-27E8CF01FB06}" destId="{FC8CF38E-C2B7-433A-A86F-DFC26BE46364}" srcOrd="0" destOrd="0" presId="urn:microsoft.com/office/officeart/2005/8/layout/lProcess2"/>
    <dgm:cxn modelId="{F41FA27C-1A85-47BA-8910-E3F9DC25C3A5}" type="presParOf" srcId="{E15C13AD-7C47-416C-95A9-27E8CF01FB06}" destId="{D748AAFD-04E0-47D6-8B2C-A06A7B8FF46D}" srcOrd="1" destOrd="0" presId="urn:microsoft.com/office/officeart/2005/8/layout/lProcess2"/>
    <dgm:cxn modelId="{FE808B63-FA93-40E9-AC31-9AC4BCE663AF}" type="presParOf" srcId="{E15C13AD-7C47-416C-95A9-27E8CF01FB06}" destId="{2E569585-39F9-437D-8D57-23E881C967EF}" srcOrd="2" destOrd="0" presId="urn:microsoft.com/office/officeart/2005/8/layout/lProcess2"/>
    <dgm:cxn modelId="{4A54E4E3-1C5E-431C-A10A-085D9E1A123B}" type="presParOf" srcId="{E15C13AD-7C47-416C-95A9-27E8CF01FB06}" destId="{E625B324-BAB2-4669-8E24-4B6062AD5F2D}" srcOrd="3" destOrd="0" presId="urn:microsoft.com/office/officeart/2005/8/layout/lProcess2"/>
    <dgm:cxn modelId="{AEE72F3D-F132-4FCE-BB60-9925918820BD}" type="presParOf" srcId="{E15C13AD-7C47-416C-95A9-27E8CF01FB06}" destId="{1F1F1B44-A8A7-4B0F-80C9-376596248C45}" srcOrd="4" destOrd="0" presId="urn:microsoft.com/office/officeart/2005/8/layout/lProcess2"/>
    <dgm:cxn modelId="{DD8029AB-77E3-4AF2-B9CC-D99EBE84C1EF}" type="presParOf" srcId="{E15C13AD-7C47-416C-95A9-27E8CF01FB06}" destId="{E4F283E9-1F58-46EA-981D-1AB1486D1136}" srcOrd="5" destOrd="0" presId="urn:microsoft.com/office/officeart/2005/8/layout/lProcess2"/>
    <dgm:cxn modelId="{48B70CDB-23F3-4701-8DC0-E8B6CB8165A5}" type="presParOf" srcId="{E15C13AD-7C47-416C-95A9-27E8CF01FB06}" destId="{E705518D-E7C1-45CE-9103-4D0981BE88FA}" srcOrd="6" destOrd="0" presId="urn:microsoft.com/office/officeart/2005/8/layout/lProcess2"/>
    <dgm:cxn modelId="{311475BE-702F-495A-9099-3DEC6E697620}" type="presParOf" srcId="{E15C13AD-7C47-416C-95A9-27E8CF01FB06}" destId="{D87ABA5E-A585-47DD-A0B6-14F7230630FA}" srcOrd="7" destOrd="0" presId="urn:microsoft.com/office/officeart/2005/8/layout/lProcess2"/>
    <dgm:cxn modelId="{B9564338-2976-4CBE-A5C6-7A31663EF7D2}" type="presParOf" srcId="{E15C13AD-7C47-416C-95A9-27E8CF01FB06}" destId="{5EB4E996-7BFA-4509-B806-D09F10D2BE6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A2492-7BE0-46CE-845F-C7A5C7C8F1D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DE2051-3EBC-499F-BAE7-36F7FA73EF8C}">
      <dgm:prSet custT="1"/>
      <dgm:spPr/>
      <dgm:t>
        <a:bodyPr/>
        <a:lstStyle/>
        <a:p>
          <a:r>
            <a:rPr lang="cs-CZ" sz="2800" b="0" dirty="0" smtClean="0"/>
            <a:t>Predikce potřeb trhu práce KOMPAS</a:t>
          </a:r>
          <a:endParaRPr lang="cs-CZ" sz="2800" b="0" dirty="0"/>
        </a:p>
      </dgm:t>
    </dgm:pt>
    <dgm:pt modelId="{2EBB6B58-470C-4913-ADE0-1B52DD5A844E}" type="parTrans" cxnId="{C87219CA-BB38-4B66-96CF-AA341FBF8DC1}">
      <dgm:prSet/>
      <dgm:spPr/>
      <dgm:t>
        <a:bodyPr/>
        <a:lstStyle/>
        <a:p>
          <a:endParaRPr lang="cs-CZ" b="0"/>
        </a:p>
      </dgm:t>
    </dgm:pt>
    <dgm:pt modelId="{E6B640D4-B4A7-4C38-84DE-A275C0EF6663}" type="sibTrans" cxnId="{C87219CA-BB38-4B66-96CF-AA341FBF8DC1}">
      <dgm:prSet/>
      <dgm:spPr/>
      <dgm:t>
        <a:bodyPr/>
        <a:lstStyle/>
        <a:p>
          <a:endParaRPr lang="cs-CZ" b="0"/>
        </a:p>
      </dgm:t>
    </dgm:pt>
    <dgm:pt modelId="{C49D3DA7-6C08-4F55-BDD0-184C36862363}">
      <dgm:prSet custT="1"/>
      <dgm:spPr/>
      <dgm:t>
        <a:bodyPr/>
        <a:lstStyle/>
        <a:p>
          <a:r>
            <a:rPr lang="cs-CZ" sz="1600" b="0" dirty="0" smtClean="0"/>
            <a:t>MPSV, ÚP, NÚV, VÚPZ, </a:t>
          </a:r>
          <a:r>
            <a:rPr lang="cs-CZ" sz="1600" b="0" dirty="0" err="1" smtClean="0"/>
            <a:t>reg</a:t>
          </a:r>
          <a:r>
            <a:rPr lang="cs-CZ" sz="1600" b="0" dirty="0" smtClean="0"/>
            <a:t>. pakty - JSRLZ</a:t>
          </a:r>
          <a:endParaRPr lang="cs-CZ" sz="1600" b="0" dirty="0"/>
        </a:p>
      </dgm:t>
    </dgm:pt>
    <dgm:pt modelId="{0806A9CA-4605-4BE3-9435-71838E73D799}" type="parTrans" cxnId="{996C11CC-C0BA-41C5-8752-7E641F8A1139}">
      <dgm:prSet/>
      <dgm:spPr/>
      <dgm:t>
        <a:bodyPr/>
        <a:lstStyle/>
        <a:p>
          <a:endParaRPr lang="cs-CZ" b="0"/>
        </a:p>
      </dgm:t>
    </dgm:pt>
    <dgm:pt modelId="{72A076BB-B8FE-4788-859B-EADF7A911724}" type="sibTrans" cxnId="{996C11CC-C0BA-41C5-8752-7E641F8A1139}">
      <dgm:prSet/>
      <dgm:spPr/>
      <dgm:t>
        <a:bodyPr/>
        <a:lstStyle/>
        <a:p>
          <a:endParaRPr lang="cs-CZ" b="0"/>
        </a:p>
      </dgm:t>
    </dgm:pt>
    <dgm:pt modelId="{E606465D-C898-46CA-A615-F4347B6C5BEC}">
      <dgm:prSet custT="1"/>
      <dgm:spPr/>
      <dgm:t>
        <a:bodyPr/>
        <a:lstStyle/>
        <a:p>
          <a:r>
            <a:rPr lang="cs-CZ" sz="1600" b="0" dirty="0" smtClean="0"/>
            <a:t>OP Zaměstnanost</a:t>
          </a:r>
          <a:endParaRPr lang="cs-CZ" sz="1600" b="0" dirty="0"/>
        </a:p>
      </dgm:t>
    </dgm:pt>
    <dgm:pt modelId="{F57F9ACC-F5D8-48B4-B19F-44EDCE36285E}" type="parTrans" cxnId="{71EC861F-7CB9-45A1-8E96-93811C020C3C}">
      <dgm:prSet/>
      <dgm:spPr/>
      <dgm:t>
        <a:bodyPr/>
        <a:lstStyle/>
        <a:p>
          <a:endParaRPr lang="cs-CZ" b="0"/>
        </a:p>
      </dgm:t>
    </dgm:pt>
    <dgm:pt modelId="{7DE803ED-BFF8-40B2-87F6-4D519B637D26}" type="sibTrans" cxnId="{71EC861F-7CB9-45A1-8E96-93811C020C3C}">
      <dgm:prSet/>
      <dgm:spPr/>
      <dgm:t>
        <a:bodyPr/>
        <a:lstStyle/>
        <a:p>
          <a:endParaRPr lang="cs-CZ" b="0"/>
        </a:p>
      </dgm:t>
    </dgm:pt>
    <dgm:pt modelId="{0DEA6CA8-A9DC-4835-BB2D-61AE298EDE78}">
      <dgm:prSet custT="1"/>
      <dgm:spPr/>
      <dgm:t>
        <a:bodyPr/>
        <a:lstStyle/>
        <a:p>
          <a:r>
            <a:rPr lang="cs-CZ" sz="1600" b="0" dirty="0" smtClean="0"/>
            <a:t>Systémový projekt - Vytváření regionálních predikcí potřeb trhu práce, vytvoření regionálního modelu udržitelného v dalším období</a:t>
          </a:r>
          <a:endParaRPr lang="cs-CZ" sz="1600" b="0" dirty="0"/>
        </a:p>
      </dgm:t>
    </dgm:pt>
    <dgm:pt modelId="{B5DDC84F-4FBF-4CB6-AAA1-4CC8428D9BCB}" type="parTrans" cxnId="{C2BDB58C-29E7-4E14-B031-539A2210F1CA}">
      <dgm:prSet/>
      <dgm:spPr/>
      <dgm:t>
        <a:bodyPr/>
        <a:lstStyle/>
        <a:p>
          <a:endParaRPr lang="cs-CZ" b="0"/>
        </a:p>
      </dgm:t>
    </dgm:pt>
    <dgm:pt modelId="{FBE8E41A-97CF-45C1-97EC-86036807C285}" type="sibTrans" cxnId="{C2BDB58C-29E7-4E14-B031-539A2210F1CA}">
      <dgm:prSet/>
      <dgm:spPr/>
      <dgm:t>
        <a:bodyPr/>
        <a:lstStyle/>
        <a:p>
          <a:endParaRPr lang="cs-CZ" b="0"/>
        </a:p>
      </dgm:t>
    </dgm:pt>
    <dgm:pt modelId="{4B2C838E-85AD-44E6-8E71-6AB382701403}">
      <dgm:prSet custT="1"/>
      <dgm:spPr/>
      <dgm:t>
        <a:bodyPr/>
        <a:lstStyle/>
        <a:p>
          <a:r>
            <a:rPr lang="cs-CZ" sz="1600" b="0" dirty="0" smtClean="0"/>
            <a:t>1. 2017 – 12. 2020</a:t>
          </a:r>
          <a:endParaRPr lang="cs-CZ" sz="1600" b="0" dirty="0"/>
        </a:p>
      </dgm:t>
    </dgm:pt>
    <dgm:pt modelId="{D6871F10-CA33-4891-B0A3-1AEB518CB1D7}" type="parTrans" cxnId="{5146CAB4-1422-439C-8396-3EA09FE53403}">
      <dgm:prSet/>
      <dgm:spPr/>
      <dgm:t>
        <a:bodyPr/>
        <a:lstStyle/>
        <a:p>
          <a:endParaRPr lang="cs-CZ" b="0"/>
        </a:p>
      </dgm:t>
    </dgm:pt>
    <dgm:pt modelId="{F7260D31-C793-414D-B72F-4CF69BA3D324}" type="sibTrans" cxnId="{5146CAB4-1422-439C-8396-3EA09FE53403}">
      <dgm:prSet/>
      <dgm:spPr/>
      <dgm:t>
        <a:bodyPr/>
        <a:lstStyle/>
        <a:p>
          <a:endParaRPr lang="cs-CZ" b="0"/>
        </a:p>
      </dgm:t>
    </dgm:pt>
    <dgm:pt modelId="{7EE0353C-661E-4F47-A3B8-9B2EF0C742C3}">
      <dgm:prSet custT="1"/>
      <dgm:spPr/>
      <dgm:t>
        <a:bodyPr/>
        <a:lstStyle/>
        <a:p>
          <a:r>
            <a:rPr lang="cs-CZ" sz="1600" b="0" dirty="0" smtClean="0"/>
            <a:t>8,8 mil. Kč</a:t>
          </a:r>
          <a:endParaRPr lang="cs-CZ" sz="1600" b="0" dirty="0"/>
        </a:p>
      </dgm:t>
    </dgm:pt>
    <dgm:pt modelId="{512B3808-E8E7-439A-BC73-2867963D5E98}" type="parTrans" cxnId="{B2E47106-3B1D-49BF-B68E-0F565F71762D}">
      <dgm:prSet/>
      <dgm:spPr/>
      <dgm:t>
        <a:bodyPr/>
        <a:lstStyle/>
        <a:p>
          <a:endParaRPr lang="cs-CZ" b="0"/>
        </a:p>
      </dgm:t>
    </dgm:pt>
    <dgm:pt modelId="{CFD6E385-05AC-4B2D-ABCC-F16518FC56ED}" type="sibTrans" cxnId="{B2E47106-3B1D-49BF-B68E-0F565F71762D}">
      <dgm:prSet/>
      <dgm:spPr/>
      <dgm:t>
        <a:bodyPr/>
        <a:lstStyle/>
        <a:p>
          <a:endParaRPr lang="cs-CZ" b="0"/>
        </a:p>
      </dgm:t>
    </dgm:pt>
    <dgm:pt modelId="{37B87436-9852-47CE-8623-DE0CB77A6A91}" type="pres">
      <dgm:prSet presAssocID="{1F7A2492-7BE0-46CE-845F-C7A5C7C8F1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0A0F782-12F8-4CD9-BC23-B101229F5E60}" type="pres">
      <dgm:prSet presAssocID="{9BDE2051-3EBC-499F-BAE7-36F7FA73EF8C}" presName="compNode" presStyleCnt="0"/>
      <dgm:spPr/>
    </dgm:pt>
    <dgm:pt modelId="{D45D88EF-0087-4B66-8181-C9A8E9FE3BD0}" type="pres">
      <dgm:prSet presAssocID="{9BDE2051-3EBC-499F-BAE7-36F7FA73EF8C}" presName="aNode" presStyleLbl="bgShp" presStyleIdx="0" presStyleCnt="1"/>
      <dgm:spPr/>
      <dgm:t>
        <a:bodyPr/>
        <a:lstStyle/>
        <a:p>
          <a:endParaRPr lang="cs-CZ"/>
        </a:p>
      </dgm:t>
    </dgm:pt>
    <dgm:pt modelId="{C2B4977B-4156-4DFB-8D29-E1F2D49A02CB}" type="pres">
      <dgm:prSet presAssocID="{9BDE2051-3EBC-499F-BAE7-36F7FA73EF8C}" presName="textNode" presStyleLbl="bgShp" presStyleIdx="0" presStyleCnt="1"/>
      <dgm:spPr/>
      <dgm:t>
        <a:bodyPr/>
        <a:lstStyle/>
        <a:p>
          <a:endParaRPr lang="cs-CZ"/>
        </a:p>
      </dgm:t>
    </dgm:pt>
    <dgm:pt modelId="{EAFD1BCC-F948-4BE9-813D-8685288F0883}" type="pres">
      <dgm:prSet presAssocID="{9BDE2051-3EBC-499F-BAE7-36F7FA73EF8C}" presName="compChildNode" presStyleCnt="0"/>
      <dgm:spPr/>
    </dgm:pt>
    <dgm:pt modelId="{E15C13AD-7C47-416C-95A9-27E8CF01FB06}" type="pres">
      <dgm:prSet presAssocID="{9BDE2051-3EBC-499F-BAE7-36F7FA73EF8C}" presName="theInnerList" presStyleCnt="0"/>
      <dgm:spPr/>
    </dgm:pt>
    <dgm:pt modelId="{FC8CF38E-C2B7-433A-A86F-DFC26BE46364}" type="pres">
      <dgm:prSet presAssocID="{C49D3DA7-6C08-4F55-BDD0-184C36862363}" presName="childNode" presStyleLbl="node1" presStyleIdx="0" presStyleCnt="5" custScaleY="156467" custLinFactY="-15325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8AAFD-04E0-47D6-8B2C-A06A7B8FF46D}" type="pres">
      <dgm:prSet presAssocID="{C49D3DA7-6C08-4F55-BDD0-184C36862363}" presName="aSpace2" presStyleCnt="0"/>
      <dgm:spPr/>
    </dgm:pt>
    <dgm:pt modelId="{2E569585-39F9-437D-8D57-23E881C967EF}" type="pres">
      <dgm:prSet presAssocID="{E606465D-C898-46CA-A615-F4347B6C5BEC}" presName="childNode" presStyleLbl="node1" presStyleIdx="1" presStyleCnt="5" custLinFactY="-11717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25B324-BAB2-4669-8E24-4B6062AD5F2D}" type="pres">
      <dgm:prSet presAssocID="{E606465D-C898-46CA-A615-F4347B6C5BEC}" presName="aSpace2" presStyleCnt="0"/>
      <dgm:spPr/>
    </dgm:pt>
    <dgm:pt modelId="{1F1F1B44-A8A7-4B0F-80C9-376596248C45}" type="pres">
      <dgm:prSet presAssocID="{0DEA6CA8-A9DC-4835-BB2D-61AE298EDE78}" presName="childNode" presStyleLbl="node1" presStyleIdx="2" presStyleCnt="5" custScaleY="406927" custLinFactY="-3974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F283E9-1F58-46EA-981D-1AB1486D1136}" type="pres">
      <dgm:prSet presAssocID="{0DEA6CA8-A9DC-4835-BB2D-61AE298EDE78}" presName="aSpace2" presStyleCnt="0"/>
      <dgm:spPr/>
    </dgm:pt>
    <dgm:pt modelId="{E705518D-E7C1-45CE-9103-4D0981BE88FA}" type="pres">
      <dgm:prSet presAssocID="{4B2C838E-85AD-44E6-8E71-6AB38270140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7ABA5E-A585-47DD-A0B6-14F7230630FA}" type="pres">
      <dgm:prSet presAssocID="{4B2C838E-85AD-44E6-8E71-6AB382701403}" presName="aSpace2" presStyleCnt="0"/>
      <dgm:spPr/>
    </dgm:pt>
    <dgm:pt modelId="{5EB4E996-7BFA-4509-B806-D09F10D2BE62}" type="pres">
      <dgm:prSet presAssocID="{7EE0353C-661E-4F47-A3B8-9B2EF0C742C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2E47106-3B1D-49BF-B68E-0F565F71762D}" srcId="{9BDE2051-3EBC-499F-BAE7-36F7FA73EF8C}" destId="{7EE0353C-661E-4F47-A3B8-9B2EF0C742C3}" srcOrd="4" destOrd="0" parTransId="{512B3808-E8E7-439A-BC73-2867963D5E98}" sibTransId="{CFD6E385-05AC-4B2D-ABCC-F16518FC56ED}"/>
    <dgm:cxn modelId="{542B9225-F636-457B-89B4-D215D9D411D0}" type="presOf" srcId="{E606465D-C898-46CA-A615-F4347B6C5BEC}" destId="{2E569585-39F9-437D-8D57-23E881C967EF}" srcOrd="0" destOrd="0" presId="urn:microsoft.com/office/officeart/2005/8/layout/lProcess2"/>
    <dgm:cxn modelId="{51ADF4E9-9B89-419A-B8A4-B0F9F107B831}" type="presOf" srcId="{0DEA6CA8-A9DC-4835-BB2D-61AE298EDE78}" destId="{1F1F1B44-A8A7-4B0F-80C9-376596248C45}" srcOrd="0" destOrd="0" presId="urn:microsoft.com/office/officeart/2005/8/layout/lProcess2"/>
    <dgm:cxn modelId="{71EC861F-7CB9-45A1-8E96-93811C020C3C}" srcId="{9BDE2051-3EBC-499F-BAE7-36F7FA73EF8C}" destId="{E606465D-C898-46CA-A615-F4347B6C5BEC}" srcOrd="1" destOrd="0" parTransId="{F57F9ACC-F5D8-48B4-B19F-44EDCE36285E}" sibTransId="{7DE803ED-BFF8-40B2-87F6-4D519B637D26}"/>
    <dgm:cxn modelId="{5ECEC244-C701-4805-9633-111AA3C32963}" type="presOf" srcId="{C49D3DA7-6C08-4F55-BDD0-184C36862363}" destId="{FC8CF38E-C2B7-433A-A86F-DFC26BE46364}" srcOrd="0" destOrd="0" presId="urn:microsoft.com/office/officeart/2005/8/layout/lProcess2"/>
    <dgm:cxn modelId="{C2BDB58C-29E7-4E14-B031-539A2210F1CA}" srcId="{9BDE2051-3EBC-499F-BAE7-36F7FA73EF8C}" destId="{0DEA6CA8-A9DC-4835-BB2D-61AE298EDE78}" srcOrd="2" destOrd="0" parTransId="{B5DDC84F-4FBF-4CB6-AAA1-4CC8428D9BCB}" sibTransId="{FBE8E41A-97CF-45C1-97EC-86036807C285}"/>
    <dgm:cxn modelId="{9060D4E4-4A8F-4964-B5B8-B3338440D9D6}" type="presOf" srcId="{9BDE2051-3EBC-499F-BAE7-36F7FA73EF8C}" destId="{D45D88EF-0087-4B66-8181-C9A8E9FE3BD0}" srcOrd="0" destOrd="0" presId="urn:microsoft.com/office/officeart/2005/8/layout/lProcess2"/>
    <dgm:cxn modelId="{CB2340D1-AC9D-4248-B191-D1AAEF9FBCE3}" type="presOf" srcId="{7EE0353C-661E-4F47-A3B8-9B2EF0C742C3}" destId="{5EB4E996-7BFA-4509-B806-D09F10D2BE62}" srcOrd="0" destOrd="0" presId="urn:microsoft.com/office/officeart/2005/8/layout/lProcess2"/>
    <dgm:cxn modelId="{996C11CC-C0BA-41C5-8752-7E641F8A1139}" srcId="{9BDE2051-3EBC-499F-BAE7-36F7FA73EF8C}" destId="{C49D3DA7-6C08-4F55-BDD0-184C36862363}" srcOrd="0" destOrd="0" parTransId="{0806A9CA-4605-4BE3-9435-71838E73D799}" sibTransId="{72A076BB-B8FE-4788-859B-EADF7A911724}"/>
    <dgm:cxn modelId="{47A2729E-7D63-42D8-B458-508398C47CE9}" type="presOf" srcId="{9BDE2051-3EBC-499F-BAE7-36F7FA73EF8C}" destId="{C2B4977B-4156-4DFB-8D29-E1F2D49A02CB}" srcOrd="1" destOrd="0" presId="urn:microsoft.com/office/officeart/2005/8/layout/lProcess2"/>
    <dgm:cxn modelId="{1B67305D-5725-4DCB-8DF6-74E201F20844}" type="presOf" srcId="{1F7A2492-7BE0-46CE-845F-C7A5C7C8F1D5}" destId="{37B87436-9852-47CE-8623-DE0CB77A6A91}" srcOrd="0" destOrd="0" presId="urn:microsoft.com/office/officeart/2005/8/layout/lProcess2"/>
    <dgm:cxn modelId="{81C6E36A-45E4-4DF4-894A-222521475950}" type="presOf" srcId="{4B2C838E-85AD-44E6-8E71-6AB382701403}" destId="{E705518D-E7C1-45CE-9103-4D0981BE88FA}" srcOrd="0" destOrd="0" presId="urn:microsoft.com/office/officeart/2005/8/layout/lProcess2"/>
    <dgm:cxn modelId="{C87219CA-BB38-4B66-96CF-AA341FBF8DC1}" srcId="{1F7A2492-7BE0-46CE-845F-C7A5C7C8F1D5}" destId="{9BDE2051-3EBC-499F-BAE7-36F7FA73EF8C}" srcOrd="0" destOrd="0" parTransId="{2EBB6B58-470C-4913-ADE0-1B52DD5A844E}" sibTransId="{E6B640D4-B4A7-4C38-84DE-A275C0EF6663}"/>
    <dgm:cxn modelId="{5146CAB4-1422-439C-8396-3EA09FE53403}" srcId="{9BDE2051-3EBC-499F-BAE7-36F7FA73EF8C}" destId="{4B2C838E-85AD-44E6-8E71-6AB382701403}" srcOrd="3" destOrd="0" parTransId="{D6871F10-CA33-4891-B0A3-1AEB518CB1D7}" sibTransId="{F7260D31-C793-414D-B72F-4CF69BA3D324}"/>
    <dgm:cxn modelId="{C0E5E1B0-0EA5-41A2-AF2F-8007970DDC07}" type="presParOf" srcId="{37B87436-9852-47CE-8623-DE0CB77A6A91}" destId="{80A0F782-12F8-4CD9-BC23-B101229F5E60}" srcOrd="0" destOrd="0" presId="urn:microsoft.com/office/officeart/2005/8/layout/lProcess2"/>
    <dgm:cxn modelId="{13AB2C13-14E4-4F65-9769-C433B79DDBCD}" type="presParOf" srcId="{80A0F782-12F8-4CD9-BC23-B101229F5E60}" destId="{D45D88EF-0087-4B66-8181-C9A8E9FE3BD0}" srcOrd="0" destOrd="0" presId="urn:microsoft.com/office/officeart/2005/8/layout/lProcess2"/>
    <dgm:cxn modelId="{3D8DDD95-D161-4A1D-8564-8B2BA92FD87D}" type="presParOf" srcId="{80A0F782-12F8-4CD9-BC23-B101229F5E60}" destId="{C2B4977B-4156-4DFB-8D29-E1F2D49A02CB}" srcOrd="1" destOrd="0" presId="urn:microsoft.com/office/officeart/2005/8/layout/lProcess2"/>
    <dgm:cxn modelId="{A18E620D-BF4C-4131-9DB3-26C4550E0C44}" type="presParOf" srcId="{80A0F782-12F8-4CD9-BC23-B101229F5E60}" destId="{EAFD1BCC-F948-4BE9-813D-8685288F0883}" srcOrd="2" destOrd="0" presId="urn:microsoft.com/office/officeart/2005/8/layout/lProcess2"/>
    <dgm:cxn modelId="{47B82DAF-1456-4E97-9922-B397C5694ECD}" type="presParOf" srcId="{EAFD1BCC-F948-4BE9-813D-8685288F0883}" destId="{E15C13AD-7C47-416C-95A9-27E8CF01FB06}" srcOrd="0" destOrd="0" presId="urn:microsoft.com/office/officeart/2005/8/layout/lProcess2"/>
    <dgm:cxn modelId="{C4D46C76-BE2A-43F2-810D-A12957FDCCBA}" type="presParOf" srcId="{E15C13AD-7C47-416C-95A9-27E8CF01FB06}" destId="{FC8CF38E-C2B7-433A-A86F-DFC26BE46364}" srcOrd="0" destOrd="0" presId="urn:microsoft.com/office/officeart/2005/8/layout/lProcess2"/>
    <dgm:cxn modelId="{F2A559F1-2748-4C00-982A-2D5578B60D1A}" type="presParOf" srcId="{E15C13AD-7C47-416C-95A9-27E8CF01FB06}" destId="{D748AAFD-04E0-47D6-8B2C-A06A7B8FF46D}" srcOrd="1" destOrd="0" presId="urn:microsoft.com/office/officeart/2005/8/layout/lProcess2"/>
    <dgm:cxn modelId="{16E876FB-95AC-49E2-8AA6-2E126B612071}" type="presParOf" srcId="{E15C13AD-7C47-416C-95A9-27E8CF01FB06}" destId="{2E569585-39F9-437D-8D57-23E881C967EF}" srcOrd="2" destOrd="0" presId="urn:microsoft.com/office/officeart/2005/8/layout/lProcess2"/>
    <dgm:cxn modelId="{A10FBB05-8CDE-40C5-8FB8-E7D0C2C55454}" type="presParOf" srcId="{E15C13AD-7C47-416C-95A9-27E8CF01FB06}" destId="{E625B324-BAB2-4669-8E24-4B6062AD5F2D}" srcOrd="3" destOrd="0" presId="urn:microsoft.com/office/officeart/2005/8/layout/lProcess2"/>
    <dgm:cxn modelId="{7501AA41-A71D-4AF7-BF29-11BF60099816}" type="presParOf" srcId="{E15C13AD-7C47-416C-95A9-27E8CF01FB06}" destId="{1F1F1B44-A8A7-4B0F-80C9-376596248C45}" srcOrd="4" destOrd="0" presId="urn:microsoft.com/office/officeart/2005/8/layout/lProcess2"/>
    <dgm:cxn modelId="{40E365FA-6D47-4872-BB65-B428BA9F3EE8}" type="presParOf" srcId="{E15C13AD-7C47-416C-95A9-27E8CF01FB06}" destId="{E4F283E9-1F58-46EA-981D-1AB1486D1136}" srcOrd="5" destOrd="0" presId="urn:microsoft.com/office/officeart/2005/8/layout/lProcess2"/>
    <dgm:cxn modelId="{1022B936-A2E4-4EEA-A0BC-AFA6AA4E49C7}" type="presParOf" srcId="{E15C13AD-7C47-416C-95A9-27E8CF01FB06}" destId="{E705518D-E7C1-45CE-9103-4D0981BE88FA}" srcOrd="6" destOrd="0" presId="urn:microsoft.com/office/officeart/2005/8/layout/lProcess2"/>
    <dgm:cxn modelId="{4FFC8C8F-7BA0-4D40-8AF9-218D9983C376}" type="presParOf" srcId="{E15C13AD-7C47-416C-95A9-27E8CF01FB06}" destId="{D87ABA5E-A585-47DD-A0B6-14F7230630FA}" srcOrd="7" destOrd="0" presId="urn:microsoft.com/office/officeart/2005/8/layout/lProcess2"/>
    <dgm:cxn modelId="{6406C468-A375-47B8-8967-F86D4F18E45A}" type="presParOf" srcId="{E15C13AD-7C47-416C-95A9-27E8CF01FB06}" destId="{5EB4E996-7BFA-4509-B806-D09F10D2BE6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7A2492-7BE0-46CE-845F-C7A5C7C8F1D5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A8BC2E93-7DA8-493B-9B92-6E20158634A7}">
      <dgm:prSet custT="1"/>
      <dgm:spPr/>
      <dgm:t>
        <a:bodyPr/>
        <a:lstStyle/>
        <a:p>
          <a:pPr rtl="0"/>
          <a:r>
            <a:rPr lang="cs-CZ" sz="2400" b="0" i="0" u="none" dirty="0" smtClean="0"/>
            <a:t>Big Data Centrum Východní Bav. – Jižní Čechy </a:t>
          </a:r>
          <a:endParaRPr lang="cs-CZ" sz="2400" b="0" i="0" u="none" dirty="0"/>
        </a:p>
      </dgm:t>
    </dgm:pt>
    <dgm:pt modelId="{2FAD4DE7-3AB2-4443-A9A8-BC526A836133}" type="parTrans" cxnId="{C4228342-233D-45DB-9F87-9A13C51B4D74}">
      <dgm:prSet/>
      <dgm:spPr/>
      <dgm:t>
        <a:bodyPr/>
        <a:lstStyle/>
        <a:p>
          <a:endParaRPr lang="cs-CZ"/>
        </a:p>
      </dgm:t>
    </dgm:pt>
    <dgm:pt modelId="{B9EA832F-FF82-4D87-B67E-17D52366DE55}" type="sibTrans" cxnId="{C4228342-233D-45DB-9F87-9A13C51B4D74}">
      <dgm:prSet/>
      <dgm:spPr/>
      <dgm:t>
        <a:bodyPr/>
        <a:lstStyle/>
        <a:p>
          <a:endParaRPr lang="cs-CZ"/>
        </a:p>
      </dgm:t>
    </dgm:pt>
    <dgm:pt modelId="{CEB6963A-A3A0-41CA-8772-43A95B82A26F}">
      <dgm:prSet custT="1"/>
      <dgm:spPr/>
      <dgm:t>
        <a:bodyPr/>
        <a:lstStyle/>
        <a:p>
          <a:pPr rtl="0"/>
          <a:r>
            <a:rPr lang="cs-CZ" sz="1600" b="0" i="0" u="none" dirty="0" smtClean="0"/>
            <a:t>TC </a:t>
          </a:r>
          <a:r>
            <a:rPr lang="cs-CZ" sz="1600" b="0" i="0" u="none" dirty="0" err="1" smtClean="0"/>
            <a:t>Deggendorf</a:t>
          </a:r>
          <a:r>
            <a:rPr lang="cs-CZ" sz="1600" b="0" i="0" u="none" dirty="0" smtClean="0"/>
            <a:t>, TC  Písek, JHK</a:t>
          </a:r>
          <a:endParaRPr lang="cs-CZ" sz="1600" b="0" i="0" u="none" dirty="0"/>
        </a:p>
      </dgm:t>
    </dgm:pt>
    <dgm:pt modelId="{904C52CC-7406-4DFE-9361-C763A88719FD}" type="parTrans" cxnId="{D36CD04B-BFA0-4F68-9653-E476C454B216}">
      <dgm:prSet/>
      <dgm:spPr/>
      <dgm:t>
        <a:bodyPr/>
        <a:lstStyle/>
        <a:p>
          <a:endParaRPr lang="cs-CZ"/>
        </a:p>
      </dgm:t>
    </dgm:pt>
    <dgm:pt modelId="{F7A9D842-6199-4013-9E3E-FA73D73F9049}" type="sibTrans" cxnId="{D36CD04B-BFA0-4F68-9653-E476C454B216}">
      <dgm:prSet/>
      <dgm:spPr/>
      <dgm:t>
        <a:bodyPr/>
        <a:lstStyle/>
        <a:p>
          <a:endParaRPr lang="cs-CZ"/>
        </a:p>
      </dgm:t>
    </dgm:pt>
    <dgm:pt modelId="{E311A7D0-C21F-47C0-8BD3-0EEBAF73EACB}">
      <dgm:prSet custT="1"/>
      <dgm:spPr/>
      <dgm:t>
        <a:bodyPr/>
        <a:lstStyle/>
        <a:p>
          <a:pPr rtl="0"/>
          <a:r>
            <a:rPr lang="cs-CZ" sz="1600" b="0" i="0" u="none" dirty="0" smtClean="0"/>
            <a:t>Operační program ČR – DE</a:t>
          </a:r>
          <a:endParaRPr lang="cs-CZ" sz="1600" b="0" i="0" u="none" dirty="0"/>
        </a:p>
      </dgm:t>
    </dgm:pt>
    <dgm:pt modelId="{C2E7605B-8930-49FC-88E9-FB433C1EA6D5}" type="parTrans" cxnId="{B122323D-58BC-4463-948D-140621B5EFAA}">
      <dgm:prSet/>
      <dgm:spPr/>
      <dgm:t>
        <a:bodyPr/>
        <a:lstStyle/>
        <a:p>
          <a:endParaRPr lang="cs-CZ"/>
        </a:p>
      </dgm:t>
    </dgm:pt>
    <dgm:pt modelId="{FB5D871E-1FF9-4230-8AA6-8B387945DFDD}" type="sibTrans" cxnId="{B122323D-58BC-4463-948D-140621B5EFAA}">
      <dgm:prSet/>
      <dgm:spPr/>
      <dgm:t>
        <a:bodyPr/>
        <a:lstStyle/>
        <a:p>
          <a:endParaRPr lang="cs-CZ"/>
        </a:p>
      </dgm:t>
    </dgm:pt>
    <dgm:pt modelId="{16AF0C1C-C2EB-4E5E-A16F-0B15F8B4F942}">
      <dgm:prSet custT="1"/>
      <dgm:spPr/>
      <dgm:t>
        <a:bodyPr/>
        <a:lstStyle/>
        <a:p>
          <a:pPr rtl="0"/>
          <a:r>
            <a:rPr lang="cs-CZ" sz="1600" b="0" i="0" u="none" dirty="0" smtClean="0"/>
            <a:t>Propojení MSP a Big Data, oblasti digitalizace a vznik nové IT infrastruktury pro MSP.</a:t>
          </a:r>
          <a:endParaRPr lang="cs-CZ" sz="1600" b="0" i="0" u="none" dirty="0"/>
        </a:p>
      </dgm:t>
    </dgm:pt>
    <dgm:pt modelId="{2E008C64-6E24-4CB5-A0F2-2306B0539DF2}" type="parTrans" cxnId="{E76D3462-960B-4414-B6F6-D9CD2A41B6A1}">
      <dgm:prSet/>
      <dgm:spPr/>
      <dgm:t>
        <a:bodyPr/>
        <a:lstStyle/>
        <a:p>
          <a:endParaRPr lang="cs-CZ"/>
        </a:p>
      </dgm:t>
    </dgm:pt>
    <dgm:pt modelId="{CBEC4909-6085-4326-B3BF-A9AD2EBB3034}" type="sibTrans" cxnId="{E76D3462-960B-4414-B6F6-D9CD2A41B6A1}">
      <dgm:prSet/>
      <dgm:spPr/>
      <dgm:t>
        <a:bodyPr/>
        <a:lstStyle/>
        <a:p>
          <a:endParaRPr lang="cs-CZ"/>
        </a:p>
      </dgm:t>
    </dgm:pt>
    <dgm:pt modelId="{352DB500-BCE2-4E01-8595-BE819FE36CEB}">
      <dgm:prSet custT="1"/>
      <dgm:spPr/>
      <dgm:t>
        <a:bodyPr/>
        <a:lstStyle/>
        <a:p>
          <a:pPr rtl="0"/>
          <a:r>
            <a:rPr lang="cs-CZ" sz="2400" b="0" i="0" u="none" dirty="0" smtClean="0"/>
            <a:t>Matematika cestou k technice</a:t>
          </a:r>
          <a:endParaRPr lang="cs-CZ" sz="2400" b="0" i="0" u="none" dirty="0"/>
        </a:p>
      </dgm:t>
    </dgm:pt>
    <dgm:pt modelId="{AC67EFCD-207B-4D20-A385-DADFFA563485}" type="parTrans" cxnId="{7CB94607-C9FD-47E2-8FFC-75F82185DAE2}">
      <dgm:prSet/>
      <dgm:spPr/>
      <dgm:t>
        <a:bodyPr/>
        <a:lstStyle/>
        <a:p>
          <a:endParaRPr lang="cs-CZ"/>
        </a:p>
      </dgm:t>
    </dgm:pt>
    <dgm:pt modelId="{A6BEE53F-369F-4192-B269-1D0B07C60240}" type="sibTrans" cxnId="{7CB94607-C9FD-47E2-8FFC-75F82185DAE2}">
      <dgm:prSet/>
      <dgm:spPr/>
      <dgm:t>
        <a:bodyPr/>
        <a:lstStyle/>
        <a:p>
          <a:endParaRPr lang="cs-CZ"/>
        </a:p>
      </dgm:t>
    </dgm:pt>
    <dgm:pt modelId="{1DE4B0C4-902D-48C6-B3C2-4A0379B5863F}">
      <dgm:prSet custT="1"/>
      <dgm:spPr/>
      <dgm:t>
        <a:bodyPr/>
        <a:lstStyle/>
        <a:p>
          <a:pPr rtl="0"/>
          <a:r>
            <a:rPr lang="cs-CZ" sz="1600" b="0" i="0" u="none" dirty="0" smtClean="0"/>
            <a:t>JČU, JHK, </a:t>
          </a:r>
          <a:r>
            <a:rPr lang="cs-CZ" sz="1600" b="0" i="0" u="none" dirty="0" err="1" smtClean="0"/>
            <a:t>Uni</a:t>
          </a:r>
          <a:r>
            <a:rPr lang="cs-CZ" sz="1600" b="0" i="0" u="none" dirty="0" smtClean="0"/>
            <a:t> </a:t>
          </a:r>
          <a:r>
            <a:rPr lang="cs-CZ" sz="1600" b="0" i="0" u="none" dirty="0" err="1" smtClean="0"/>
            <a:t>Keppler</a:t>
          </a:r>
          <a:r>
            <a:rPr lang="cs-CZ" sz="1600" b="0" i="0" u="none" dirty="0" smtClean="0"/>
            <a:t> </a:t>
          </a:r>
          <a:r>
            <a:rPr lang="cs-CZ" sz="1600" b="0" i="0" u="none" dirty="0" err="1" smtClean="0"/>
            <a:t>Linc</a:t>
          </a:r>
          <a:r>
            <a:rPr lang="cs-CZ" sz="1600" b="0" i="0" u="none" dirty="0" smtClean="0"/>
            <a:t>, WKO</a:t>
          </a:r>
          <a:endParaRPr lang="cs-CZ" sz="1600" b="0" i="0" u="none" dirty="0"/>
        </a:p>
      </dgm:t>
    </dgm:pt>
    <dgm:pt modelId="{BA306B4D-A762-451D-902F-58EBED087418}" type="parTrans" cxnId="{91EA5639-943D-4F9A-A558-C20D1C67363D}">
      <dgm:prSet/>
      <dgm:spPr/>
      <dgm:t>
        <a:bodyPr/>
        <a:lstStyle/>
        <a:p>
          <a:endParaRPr lang="cs-CZ"/>
        </a:p>
      </dgm:t>
    </dgm:pt>
    <dgm:pt modelId="{08A54DDB-ED66-42E9-B0E2-5B22AFEBBC99}" type="sibTrans" cxnId="{91EA5639-943D-4F9A-A558-C20D1C67363D}">
      <dgm:prSet/>
      <dgm:spPr/>
      <dgm:t>
        <a:bodyPr/>
        <a:lstStyle/>
        <a:p>
          <a:endParaRPr lang="cs-CZ"/>
        </a:p>
      </dgm:t>
    </dgm:pt>
    <dgm:pt modelId="{B2C2E994-19EC-4718-B0D7-BB7D1B29A76D}">
      <dgm:prSet custT="1"/>
      <dgm:spPr/>
      <dgm:t>
        <a:bodyPr/>
        <a:lstStyle/>
        <a:p>
          <a:pPr rtl="0"/>
          <a:r>
            <a:rPr lang="cs-CZ" sz="1600" b="0" i="0" u="none" dirty="0" smtClean="0"/>
            <a:t>Operační program ČR – AT </a:t>
          </a:r>
          <a:endParaRPr lang="cs-CZ" sz="1600" b="0" i="0" u="none" dirty="0"/>
        </a:p>
      </dgm:t>
    </dgm:pt>
    <dgm:pt modelId="{3752168C-1927-48EA-8C2A-6BF8E09093A3}" type="parTrans" cxnId="{19F48AD4-20D0-4120-B7B0-C233B64337E2}">
      <dgm:prSet/>
      <dgm:spPr/>
      <dgm:t>
        <a:bodyPr/>
        <a:lstStyle/>
        <a:p>
          <a:endParaRPr lang="cs-CZ"/>
        </a:p>
      </dgm:t>
    </dgm:pt>
    <dgm:pt modelId="{5FC30D9E-49B4-46CC-BD9B-FA4DB86AF912}" type="sibTrans" cxnId="{19F48AD4-20D0-4120-B7B0-C233B64337E2}">
      <dgm:prSet/>
      <dgm:spPr/>
      <dgm:t>
        <a:bodyPr/>
        <a:lstStyle/>
        <a:p>
          <a:endParaRPr lang="cs-CZ"/>
        </a:p>
      </dgm:t>
    </dgm:pt>
    <dgm:pt modelId="{1E4539BB-E0FB-4E84-A781-806D9F4AB15F}">
      <dgm:prSet custT="1"/>
      <dgm:spPr/>
      <dgm:t>
        <a:bodyPr/>
        <a:lstStyle/>
        <a:p>
          <a:pPr rtl="0"/>
          <a:r>
            <a:rPr lang="cs-CZ" sz="1600" b="0" i="0" u="none" dirty="0" smtClean="0"/>
            <a:t>Soubor metodických matematických materiálů pro širší využití, čerpání námětů od firem, testování na SŠ.</a:t>
          </a:r>
          <a:endParaRPr lang="cs-CZ" sz="1600" b="0" i="0" u="none" dirty="0"/>
        </a:p>
      </dgm:t>
    </dgm:pt>
    <dgm:pt modelId="{0DF7D40C-BBB3-4E9B-8ACC-C91D4DF8DD6B}" type="parTrans" cxnId="{5D53DE13-FB95-453F-96FE-6D1470C9731D}">
      <dgm:prSet/>
      <dgm:spPr/>
      <dgm:t>
        <a:bodyPr/>
        <a:lstStyle/>
        <a:p>
          <a:endParaRPr lang="cs-CZ"/>
        </a:p>
      </dgm:t>
    </dgm:pt>
    <dgm:pt modelId="{E303C9CA-7D32-465E-9F95-88C5106BF70D}" type="sibTrans" cxnId="{5D53DE13-FB95-453F-96FE-6D1470C9731D}">
      <dgm:prSet/>
      <dgm:spPr/>
      <dgm:t>
        <a:bodyPr/>
        <a:lstStyle/>
        <a:p>
          <a:endParaRPr lang="cs-CZ"/>
        </a:p>
      </dgm:t>
    </dgm:pt>
    <dgm:pt modelId="{F96C111C-9A5C-4936-A432-F84320ECDBC1}">
      <dgm:prSet custT="1"/>
      <dgm:spPr/>
      <dgm:t>
        <a:bodyPr/>
        <a:lstStyle/>
        <a:p>
          <a:pPr rtl="0"/>
          <a:r>
            <a:rPr lang="cs-CZ" sz="1600" b="0" i="0" u="none" dirty="0" smtClean="0"/>
            <a:t>9. 2016 – 8. 2019 </a:t>
          </a:r>
          <a:endParaRPr lang="cs-CZ" sz="1600" b="0" i="0" u="none" dirty="0"/>
        </a:p>
      </dgm:t>
    </dgm:pt>
    <dgm:pt modelId="{9B707A06-85AA-4B76-A528-F001FFD40126}" type="parTrans" cxnId="{9AC5EECA-E679-4A2B-AA2C-788064C01291}">
      <dgm:prSet/>
      <dgm:spPr/>
      <dgm:t>
        <a:bodyPr/>
        <a:lstStyle/>
        <a:p>
          <a:endParaRPr lang="cs-CZ"/>
        </a:p>
      </dgm:t>
    </dgm:pt>
    <dgm:pt modelId="{94DE6E6F-E65B-43CF-A5FD-6135912BB077}" type="sibTrans" cxnId="{9AC5EECA-E679-4A2B-AA2C-788064C01291}">
      <dgm:prSet/>
      <dgm:spPr/>
      <dgm:t>
        <a:bodyPr/>
        <a:lstStyle/>
        <a:p>
          <a:endParaRPr lang="cs-CZ"/>
        </a:p>
      </dgm:t>
    </dgm:pt>
    <dgm:pt modelId="{FD70A909-B459-4424-976B-FFB30E2E76C6}">
      <dgm:prSet custT="1"/>
      <dgm:spPr/>
      <dgm:t>
        <a:bodyPr/>
        <a:lstStyle/>
        <a:p>
          <a:pPr rtl="0"/>
          <a:r>
            <a:rPr lang="cs-CZ" sz="1600" b="0" i="0" u="none" dirty="0" smtClean="0"/>
            <a:t>46 tis. EUR </a:t>
          </a:r>
          <a:endParaRPr lang="cs-CZ" sz="1600" b="0" i="0" u="none" dirty="0"/>
        </a:p>
      </dgm:t>
    </dgm:pt>
    <dgm:pt modelId="{E8F5410E-C1D6-438C-B422-AE22EC3EB6E5}" type="parTrans" cxnId="{ECE8F8D4-2C2D-4D17-9ED7-41398324016F}">
      <dgm:prSet/>
      <dgm:spPr/>
      <dgm:t>
        <a:bodyPr/>
        <a:lstStyle/>
        <a:p>
          <a:endParaRPr lang="cs-CZ"/>
        </a:p>
      </dgm:t>
    </dgm:pt>
    <dgm:pt modelId="{821848CF-3F5D-4B48-AE4C-75DE41859560}" type="sibTrans" cxnId="{ECE8F8D4-2C2D-4D17-9ED7-41398324016F}">
      <dgm:prSet/>
      <dgm:spPr/>
      <dgm:t>
        <a:bodyPr/>
        <a:lstStyle/>
        <a:p>
          <a:endParaRPr lang="cs-CZ"/>
        </a:p>
      </dgm:t>
    </dgm:pt>
    <dgm:pt modelId="{D8A49ED4-4FF1-4A4D-BFFE-7BD5EB06960A}">
      <dgm:prSet custT="1"/>
      <dgm:spPr/>
      <dgm:t>
        <a:bodyPr/>
        <a:lstStyle/>
        <a:p>
          <a:pPr rtl="0"/>
          <a:r>
            <a:rPr lang="cs-CZ" sz="2400" b="0" i="0" u="none" dirty="0" smtClean="0"/>
            <a:t>Pohraniční region 4.0</a:t>
          </a:r>
          <a:endParaRPr lang="cs-CZ" sz="2400" b="0" i="0" u="none" dirty="0"/>
        </a:p>
      </dgm:t>
    </dgm:pt>
    <dgm:pt modelId="{C768038E-B10A-48F9-A319-FB89AE8AAA9C}" type="parTrans" cxnId="{FA746149-A9CF-4EA6-8E0B-DA463A21F5D0}">
      <dgm:prSet/>
      <dgm:spPr/>
    </dgm:pt>
    <dgm:pt modelId="{9849518C-F23F-4A4A-8EED-E1812DD94055}" type="sibTrans" cxnId="{FA746149-A9CF-4EA6-8E0B-DA463A21F5D0}">
      <dgm:prSet/>
      <dgm:spPr/>
    </dgm:pt>
    <dgm:pt modelId="{F146EB30-8C91-4AF0-A10E-31529A0BD132}">
      <dgm:prSet custT="1"/>
      <dgm:spPr/>
      <dgm:t>
        <a:bodyPr/>
        <a:lstStyle/>
        <a:p>
          <a:pPr rtl="0"/>
          <a:r>
            <a:rPr lang="cs-CZ" sz="1600" b="0" i="0" u="none" dirty="0" smtClean="0"/>
            <a:t>JHK, IHK Pasov</a:t>
          </a:r>
          <a:endParaRPr lang="cs-CZ" sz="1600" b="0" i="0" u="none" dirty="0"/>
        </a:p>
      </dgm:t>
    </dgm:pt>
    <dgm:pt modelId="{4971D843-30D3-4199-9354-9A1170317548}" type="parTrans" cxnId="{17B76385-E401-4968-828D-24E73C5E5FCC}">
      <dgm:prSet/>
      <dgm:spPr/>
    </dgm:pt>
    <dgm:pt modelId="{CA42C20C-85C9-49A1-80C0-97AEF8BAC837}" type="sibTrans" cxnId="{17B76385-E401-4968-828D-24E73C5E5FCC}">
      <dgm:prSet/>
      <dgm:spPr/>
    </dgm:pt>
    <dgm:pt modelId="{2DBF9AB4-214B-4CF5-B7D1-E636C978E524}">
      <dgm:prSet custT="1"/>
      <dgm:spPr/>
      <dgm:t>
        <a:bodyPr/>
        <a:lstStyle/>
        <a:p>
          <a:pPr rtl="0"/>
          <a:r>
            <a:rPr lang="cs-CZ" sz="1600" b="0" i="0" u="none" dirty="0" smtClean="0"/>
            <a:t>7. 2016 –  6. 2019</a:t>
          </a:r>
          <a:endParaRPr lang="cs-CZ" sz="1600" b="0" i="0" u="none" dirty="0"/>
        </a:p>
      </dgm:t>
    </dgm:pt>
    <dgm:pt modelId="{29986912-BBD3-4D6F-9FE5-10BAC1989060}" type="parTrans" cxnId="{72E9249B-34D3-4C5F-906B-87C6421915A4}">
      <dgm:prSet/>
      <dgm:spPr/>
    </dgm:pt>
    <dgm:pt modelId="{DA650A61-021E-4C7A-A685-04C40D450F32}" type="sibTrans" cxnId="{72E9249B-34D3-4C5F-906B-87C6421915A4}">
      <dgm:prSet/>
      <dgm:spPr/>
    </dgm:pt>
    <dgm:pt modelId="{9254E055-0A80-4787-A5AF-0A03BE54EA9B}">
      <dgm:prSet custT="1"/>
      <dgm:spPr/>
      <dgm:t>
        <a:bodyPr/>
        <a:lstStyle/>
        <a:p>
          <a:pPr rtl="0"/>
          <a:r>
            <a:rPr lang="cs-CZ" sz="1600" b="0" i="0" u="none" smtClean="0"/>
            <a:t>106 tis. EUR</a:t>
          </a:r>
          <a:endParaRPr lang="cs-CZ" sz="1600" b="0" i="0" u="none" dirty="0"/>
        </a:p>
      </dgm:t>
    </dgm:pt>
    <dgm:pt modelId="{F9C79A7F-0DFE-46B2-B666-3D414DD8F35A}" type="parTrans" cxnId="{47B4C36C-745F-4C9E-B19C-2363E3F5FB1C}">
      <dgm:prSet/>
      <dgm:spPr/>
    </dgm:pt>
    <dgm:pt modelId="{9B49F702-A436-432B-B7C8-84FF59303BC1}" type="sibTrans" cxnId="{47B4C36C-745F-4C9E-B19C-2363E3F5FB1C}">
      <dgm:prSet/>
      <dgm:spPr/>
    </dgm:pt>
    <dgm:pt modelId="{DAE69C2E-21A7-44DF-BDB0-EBB9EF786307}">
      <dgm:prSet custT="1"/>
      <dgm:spPr/>
      <dgm:t>
        <a:bodyPr/>
        <a:lstStyle/>
        <a:p>
          <a:pPr rtl="0"/>
          <a:r>
            <a:rPr lang="cs-CZ" sz="1600" b="0" i="0" u="none" dirty="0" smtClean="0"/>
            <a:t>Operační program ČR – DE</a:t>
          </a:r>
          <a:endParaRPr lang="cs-CZ" sz="1600" b="0" i="0" u="none" dirty="0"/>
        </a:p>
      </dgm:t>
    </dgm:pt>
    <dgm:pt modelId="{5292F328-052D-415D-BC6C-88DCD9B432A0}" type="parTrans" cxnId="{A67C6D68-81F6-49B6-A7B0-A68EAA8AEDD9}">
      <dgm:prSet/>
      <dgm:spPr/>
    </dgm:pt>
    <dgm:pt modelId="{E5EA775B-8958-4FA4-9C49-8B0C9FD1B2BD}" type="sibTrans" cxnId="{A67C6D68-81F6-49B6-A7B0-A68EAA8AEDD9}">
      <dgm:prSet/>
      <dgm:spPr/>
    </dgm:pt>
    <dgm:pt modelId="{5E3D66FA-1A3F-4496-9839-764C5427823E}">
      <dgm:prSet custT="1"/>
      <dgm:spPr/>
      <dgm:t>
        <a:bodyPr/>
        <a:lstStyle/>
        <a:p>
          <a:pPr rtl="0"/>
          <a:r>
            <a:rPr lang="cs-CZ" sz="1600" b="0" dirty="0" smtClean="0"/>
            <a:t>Digitalizace přímo v podnicích – kooperace MSP a VVI za účelem posílení jejich inovativní výkonosti. </a:t>
          </a:r>
          <a:endParaRPr lang="cs-CZ" sz="1600" b="0" i="0" u="none" dirty="0"/>
        </a:p>
      </dgm:t>
    </dgm:pt>
    <dgm:pt modelId="{E10B501C-E6D9-451A-AB53-5748B4B8AEFA}" type="parTrans" cxnId="{3F8DC384-C8AE-4749-BB6E-2F01987066F8}">
      <dgm:prSet/>
      <dgm:spPr/>
    </dgm:pt>
    <dgm:pt modelId="{CA5C4889-54D8-467D-BBE0-152110E11105}" type="sibTrans" cxnId="{3F8DC384-C8AE-4749-BB6E-2F01987066F8}">
      <dgm:prSet/>
      <dgm:spPr/>
    </dgm:pt>
    <dgm:pt modelId="{CE2F0D2F-566C-40F3-8309-426ECCEF82A1}">
      <dgm:prSet custT="1"/>
      <dgm:spPr/>
      <dgm:t>
        <a:bodyPr/>
        <a:lstStyle/>
        <a:p>
          <a:pPr rtl="0"/>
          <a:r>
            <a:rPr lang="cs-CZ" sz="1600" b="0" i="0" u="none" dirty="0" smtClean="0"/>
            <a:t>1. 2017 – 12. 2019</a:t>
          </a:r>
          <a:endParaRPr lang="cs-CZ" sz="1600" b="0" i="0" u="none" dirty="0"/>
        </a:p>
      </dgm:t>
    </dgm:pt>
    <dgm:pt modelId="{B163D2AC-27DA-4FAC-8A61-EAC4B8885C04}" type="parTrans" cxnId="{A91CE1FF-DE14-4537-BF8A-9E7861EDC29E}">
      <dgm:prSet/>
      <dgm:spPr/>
    </dgm:pt>
    <dgm:pt modelId="{69FF3147-81C0-47E2-B9AF-1A14936735F0}" type="sibTrans" cxnId="{A91CE1FF-DE14-4537-BF8A-9E7861EDC29E}">
      <dgm:prSet/>
      <dgm:spPr/>
    </dgm:pt>
    <dgm:pt modelId="{1C741350-655C-47FB-9B04-0333BA197ECD}">
      <dgm:prSet custT="1"/>
      <dgm:spPr/>
      <dgm:t>
        <a:bodyPr/>
        <a:lstStyle/>
        <a:p>
          <a:pPr rtl="0"/>
          <a:r>
            <a:rPr lang="cs-CZ" sz="1600" b="0" i="0" u="none" smtClean="0"/>
            <a:t>220 </a:t>
          </a:r>
          <a:r>
            <a:rPr lang="cs-CZ" sz="1600" b="0" i="0" u="none" dirty="0" smtClean="0"/>
            <a:t>tis. EUR</a:t>
          </a:r>
          <a:endParaRPr lang="cs-CZ" sz="1600" b="0" i="0" u="none" dirty="0"/>
        </a:p>
      </dgm:t>
    </dgm:pt>
    <dgm:pt modelId="{44BEF4F8-73EA-4777-8385-066BE52E1417}" type="parTrans" cxnId="{42CFEFC7-9723-4F32-9291-FDC82ACCA777}">
      <dgm:prSet/>
      <dgm:spPr/>
    </dgm:pt>
    <dgm:pt modelId="{8CFE905E-68F2-4208-BC63-EA7112CA1349}" type="sibTrans" cxnId="{42CFEFC7-9723-4F32-9291-FDC82ACCA777}">
      <dgm:prSet/>
      <dgm:spPr/>
    </dgm:pt>
    <dgm:pt modelId="{37B87436-9852-47CE-8623-DE0CB77A6A91}" type="pres">
      <dgm:prSet presAssocID="{1F7A2492-7BE0-46CE-845F-C7A5C7C8F1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5D80C0E-FD00-43AA-B771-AD276823F795}" type="pres">
      <dgm:prSet presAssocID="{A8BC2E93-7DA8-493B-9B92-6E20158634A7}" presName="compNode" presStyleCnt="0"/>
      <dgm:spPr/>
    </dgm:pt>
    <dgm:pt modelId="{53492AFC-FE17-4D8E-90F0-6148D5B227B6}" type="pres">
      <dgm:prSet presAssocID="{A8BC2E93-7DA8-493B-9B92-6E20158634A7}" presName="aNode" presStyleLbl="bgShp" presStyleIdx="0" presStyleCnt="3"/>
      <dgm:spPr/>
      <dgm:t>
        <a:bodyPr/>
        <a:lstStyle/>
        <a:p>
          <a:endParaRPr lang="cs-CZ"/>
        </a:p>
      </dgm:t>
    </dgm:pt>
    <dgm:pt modelId="{CA27B350-1FE0-4936-A573-DA500F6394AC}" type="pres">
      <dgm:prSet presAssocID="{A8BC2E93-7DA8-493B-9B92-6E20158634A7}" presName="textNode" presStyleLbl="bgShp" presStyleIdx="0" presStyleCnt="3"/>
      <dgm:spPr/>
      <dgm:t>
        <a:bodyPr/>
        <a:lstStyle/>
        <a:p>
          <a:endParaRPr lang="cs-CZ"/>
        </a:p>
      </dgm:t>
    </dgm:pt>
    <dgm:pt modelId="{E5913ED2-C62B-4CEE-8B06-7D24E6B7A0C9}" type="pres">
      <dgm:prSet presAssocID="{A8BC2E93-7DA8-493B-9B92-6E20158634A7}" presName="compChildNode" presStyleCnt="0"/>
      <dgm:spPr/>
    </dgm:pt>
    <dgm:pt modelId="{E3EAB2E0-BF0C-4CEE-8784-454FD4BA7920}" type="pres">
      <dgm:prSet presAssocID="{A8BC2E93-7DA8-493B-9B92-6E20158634A7}" presName="theInnerList" presStyleCnt="0"/>
      <dgm:spPr/>
    </dgm:pt>
    <dgm:pt modelId="{09A60122-5DCF-40A8-96EF-2BFDECCEA837}" type="pres">
      <dgm:prSet presAssocID="{CEB6963A-A3A0-41CA-8772-43A95B82A26F}" presName="childNode" presStyleLbl="node1" presStyleIdx="0" presStyleCnt="15" custScaleY="185129" custLinFactNeighborY="-527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F2E10-0D2C-4D77-95F7-8E0E2C7A81F9}" type="pres">
      <dgm:prSet presAssocID="{CEB6963A-A3A0-41CA-8772-43A95B82A26F}" presName="aSpace2" presStyleCnt="0"/>
      <dgm:spPr/>
    </dgm:pt>
    <dgm:pt modelId="{6CBD92E9-8214-48B0-93F9-A3BD3EB329FF}" type="pres">
      <dgm:prSet presAssocID="{E311A7D0-C21F-47C0-8BD3-0EEBAF73EACB}" presName="childNode" presStyleLbl="node1" presStyleIdx="1" presStyleCnt="15" custScaleY="220094" custLinFactNeighborY="-229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458879-B9B1-4CF7-9388-C8D14264A239}" type="pres">
      <dgm:prSet presAssocID="{E311A7D0-C21F-47C0-8BD3-0EEBAF73EACB}" presName="aSpace2" presStyleCnt="0"/>
      <dgm:spPr/>
    </dgm:pt>
    <dgm:pt modelId="{67337E1F-99A0-4AE5-A4E8-6B8549C8F2E2}" type="pres">
      <dgm:prSet presAssocID="{16AF0C1C-C2EB-4E5E-A16F-0B15F8B4F942}" presName="childNode" presStyleLbl="node1" presStyleIdx="2" presStyleCnt="15" custScaleY="473662" custLinFactNeighborX="-643" custLinFactNeighborY="-81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3C1A91-D5BF-424B-9D37-AC8D27087396}" type="pres">
      <dgm:prSet presAssocID="{16AF0C1C-C2EB-4E5E-A16F-0B15F8B4F942}" presName="aSpace2" presStyleCnt="0"/>
      <dgm:spPr/>
    </dgm:pt>
    <dgm:pt modelId="{8AD164F5-B481-4362-ADDD-41479ACBB175}" type="pres">
      <dgm:prSet presAssocID="{2DBF9AB4-214B-4CF5-B7D1-E636C978E524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527351-82AC-41B3-A9EB-AB63ABCC0B92}" type="pres">
      <dgm:prSet presAssocID="{2DBF9AB4-214B-4CF5-B7D1-E636C978E524}" presName="aSpace2" presStyleCnt="0"/>
      <dgm:spPr/>
    </dgm:pt>
    <dgm:pt modelId="{22C12D25-D397-40B7-A5A1-272C7D884449}" type="pres">
      <dgm:prSet presAssocID="{9254E055-0A80-4787-A5AF-0A03BE54EA9B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A5AF9F-1743-43E9-B43C-0D505EB9A726}" type="pres">
      <dgm:prSet presAssocID="{A8BC2E93-7DA8-493B-9B92-6E20158634A7}" presName="aSpace" presStyleCnt="0"/>
      <dgm:spPr/>
    </dgm:pt>
    <dgm:pt modelId="{3E79E816-8425-4072-9E12-23B3F6DE9964}" type="pres">
      <dgm:prSet presAssocID="{352DB500-BCE2-4E01-8595-BE819FE36CEB}" presName="compNode" presStyleCnt="0"/>
      <dgm:spPr/>
    </dgm:pt>
    <dgm:pt modelId="{F9326775-2D2C-4A24-BE2F-EB2F28B6A297}" type="pres">
      <dgm:prSet presAssocID="{352DB500-BCE2-4E01-8595-BE819FE36CEB}" presName="aNode" presStyleLbl="bgShp" presStyleIdx="1" presStyleCnt="3"/>
      <dgm:spPr/>
      <dgm:t>
        <a:bodyPr/>
        <a:lstStyle/>
        <a:p>
          <a:endParaRPr lang="cs-CZ"/>
        </a:p>
      </dgm:t>
    </dgm:pt>
    <dgm:pt modelId="{2EF9164B-BF96-4042-A59E-90CF68F1CC86}" type="pres">
      <dgm:prSet presAssocID="{352DB500-BCE2-4E01-8595-BE819FE36CEB}" presName="textNode" presStyleLbl="bgShp" presStyleIdx="1" presStyleCnt="3"/>
      <dgm:spPr/>
      <dgm:t>
        <a:bodyPr/>
        <a:lstStyle/>
        <a:p>
          <a:endParaRPr lang="cs-CZ"/>
        </a:p>
      </dgm:t>
    </dgm:pt>
    <dgm:pt modelId="{4A60311E-43E9-4658-91D3-ACD3769F601B}" type="pres">
      <dgm:prSet presAssocID="{352DB500-BCE2-4E01-8595-BE819FE36CEB}" presName="compChildNode" presStyleCnt="0"/>
      <dgm:spPr/>
    </dgm:pt>
    <dgm:pt modelId="{DFEC0C43-1748-4D2A-BF9C-41BFF80CB749}" type="pres">
      <dgm:prSet presAssocID="{352DB500-BCE2-4E01-8595-BE819FE36CEB}" presName="theInnerList" presStyleCnt="0"/>
      <dgm:spPr/>
    </dgm:pt>
    <dgm:pt modelId="{B9D3D29B-2125-426E-88C7-BCE9AEE13B08}" type="pres">
      <dgm:prSet presAssocID="{1DE4B0C4-902D-48C6-B3C2-4A0379B5863F}" presName="childNode" presStyleLbl="node1" presStyleIdx="5" presStyleCnt="15" custScaleY="163502" custLinFactY="-344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4C4285-FD74-4E94-BBF6-212E988D60DA}" type="pres">
      <dgm:prSet presAssocID="{1DE4B0C4-902D-48C6-B3C2-4A0379B5863F}" presName="aSpace2" presStyleCnt="0"/>
      <dgm:spPr/>
    </dgm:pt>
    <dgm:pt modelId="{F5B40D80-2F00-4F08-8666-ABAD83284117}" type="pres">
      <dgm:prSet presAssocID="{B2C2E994-19EC-4718-B0D7-BB7D1B29A76D}" presName="childNode" presStyleLbl="node1" presStyleIdx="6" presStyleCnt="15" custScaleY="175106" custLinFactY="-18149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209272-186D-453B-BD7D-8E8B77AE02ED}" type="pres">
      <dgm:prSet presAssocID="{B2C2E994-19EC-4718-B0D7-BB7D1B29A76D}" presName="aSpace2" presStyleCnt="0"/>
      <dgm:spPr/>
    </dgm:pt>
    <dgm:pt modelId="{EF86FBD0-3C84-4F91-A304-C8252C3747F8}" type="pres">
      <dgm:prSet presAssocID="{1E4539BB-E0FB-4E84-A781-806D9F4AB15F}" presName="childNode" presStyleLbl="node1" presStyleIdx="7" presStyleCnt="15" custScaleY="502050" custLinFactY="-427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71B0A2-4168-4970-98F3-D770F747AD47}" type="pres">
      <dgm:prSet presAssocID="{1E4539BB-E0FB-4E84-A781-806D9F4AB15F}" presName="aSpace2" presStyleCnt="0"/>
      <dgm:spPr/>
    </dgm:pt>
    <dgm:pt modelId="{8B5E6EEA-5CDC-422F-AD10-D95B96A5C91B}" type="pres">
      <dgm:prSet presAssocID="{F96C111C-9A5C-4936-A432-F84320ECDBC1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A04997-CFAC-4952-9FB7-D330855B6C75}" type="pres">
      <dgm:prSet presAssocID="{F96C111C-9A5C-4936-A432-F84320ECDBC1}" presName="aSpace2" presStyleCnt="0"/>
      <dgm:spPr/>
    </dgm:pt>
    <dgm:pt modelId="{C7EFF33F-3408-4874-92AE-7388F63DEBF7}" type="pres">
      <dgm:prSet presAssocID="{FD70A909-B459-4424-976B-FFB30E2E76C6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67461A-4259-42B8-B6B1-6BB3A93F0B72}" type="pres">
      <dgm:prSet presAssocID="{352DB500-BCE2-4E01-8595-BE819FE36CEB}" presName="aSpace" presStyleCnt="0"/>
      <dgm:spPr/>
    </dgm:pt>
    <dgm:pt modelId="{FCE52547-84B6-4FC0-B362-891CB55ED88E}" type="pres">
      <dgm:prSet presAssocID="{D8A49ED4-4FF1-4A4D-BFFE-7BD5EB06960A}" presName="compNode" presStyleCnt="0"/>
      <dgm:spPr/>
    </dgm:pt>
    <dgm:pt modelId="{B7D0DB2D-E17C-4DA1-90EE-A23A0F3A9F75}" type="pres">
      <dgm:prSet presAssocID="{D8A49ED4-4FF1-4A4D-BFFE-7BD5EB06960A}" presName="aNode" presStyleLbl="bgShp" presStyleIdx="2" presStyleCnt="3"/>
      <dgm:spPr/>
      <dgm:t>
        <a:bodyPr/>
        <a:lstStyle/>
        <a:p>
          <a:endParaRPr lang="cs-CZ"/>
        </a:p>
      </dgm:t>
    </dgm:pt>
    <dgm:pt modelId="{7C803EF6-0F9A-4B39-AC20-7B63542367ED}" type="pres">
      <dgm:prSet presAssocID="{D8A49ED4-4FF1-4A4D-BFFE-7BD5EB06960A}" presName="textNode" presStyleLbl="bgShp" presStyleIdx="2" presStyleCnt="3"/>
      <dgm:spPr/>
      <dgm:t>
        <a:bodyPr/>
        <a:lstStyle/>
        <a:p>
          <a:endParaRPr lang="cs-CZ"/>
        </a:p>
      </dgm:t>
    </dgm:pt>
    <dgm:pt modelId="{F97D5674-39AF-4EC2-870E-44F1CEA48820}" type="pres">
      <dgm:prSet presAssocID="{D8A49ED4-4FF1-4A4D-BFFE-7BD5EB06960A}" presName="compChildNode" presStyleCnt="0"/>
      <dgm:spPr/>
    </dgm:pt>
    <dgm:pt modelId="{9EBBEE2A-6CAD-4AB7-B81B-64ABF7EA0EA3}" type="pres">
      <dgm:prSet presAssocID="{D8A49ED4-4FF1-4A4D-BFFE-7BD5EB06960A}" presName="theInnerList" presStyleCnt="0"/>
      <dgm:spPr/>
    </dgm:pt>
    <dgm:pt modelId="{A04DA666-4B1F-4BA8-93D9-1169DFC65856}" type="pres">
      <dgm:prSet presAssocID="{F146EB30-8C91-4AF0-A10E-31529A0BD132}" presName="childNode" presStyleLbl="node1" presStyleIdx="10" presStyleCnt="15" custLinFactY="-25718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8B442B-9532-467B-97EF-A869D911B716}" type="pres">
      <dgm:prSet presAssocID="{F146EB30-8C91-4AF0-A10E-31529A0BD132}" presName="aSpace2" presStyleCnt="0"/>
      <dgm:spPr/>
    </dgm:pt>
    <dgm:pt modelId="{FF79BA39-189C-45A8-B184-D1C9D2784D44}" type="pres">
      <dgm:prSet presAssocID="{DAE69C2E-21A7-44DF-BDB0-EBB9EF786307}" presName="childNode" presStyleLbl="node1" presStyleIdx="11" presStyleCnt="15" custScaleY="143860" custLinFactY="-4167" custLinFactNeighborX="64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421440-8850-490B-9582-1BC9F604EF8B}" type="pres">
      <dgm:prSet presAssocID="{DAE69C2E-21A7-44DF-BDB0-EBB9EF786307}" presName="aSpace2" presStyleCnt="0"/>
      <dgm:spPr/>
    </dgm:pt>
    <dgm:pt modelId="{99BE236F-5869-476F-81D5-C2DAAC583FEF}" type="pres">
      <dgm:prSet presAssocID="{5E3D66FA-1A3F-4496-9839-764C5427823E}" presName="childNode" presStyleLbl="node1" presStyleIdx="12" presStyleCnt="15" custScaleY="4007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5F9E8F-61F5-4F00-8709-55B0E3CB5C97}" type="pres">
      <dgm:prSet presAssocID="{5E3D66FA-1A3F-4496-9839-764C5427823E}" presName="aSpace2" presStyleCnt="0"/>
      <dgm:spPr/>
    </dgm:pt>
    <dgm:pt modelId="{BB50F42E-34DC-4B4C-881D-4C8BC15F77D2}" type="pres">
      <dgm:prSet presAssocID="{CE2F0D2F-566C-40F3-8309-426ECCEF82A1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4A2889-36FB-41C9-8088-C7565472E594}" type="pres">
      <dgm:prSet presAssocID="{CE2F0D2F-566C-40F3-8309-426ECCEF82A1}" presName="aSpace2" presStyleCnt="0"/>
      <dgm:spPr/>
    </dgm:pt>
    <dgm:pt modelId="{96AB932E-2A48-4948-BA75-54EC40C180C9}" type="pres">
      <dgm:prSet presAssocID="{1C741350-655C-47FB-9B04-0333BA197ECD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F48AD4-20D0-4120-B7B0-C233B64337E2}" srcId="{352DB500-BCE2-4E01-8595-BE819FE36CEB}" destId="{B2C2E994-19EC-4718-B0D7-BB7D1B29A76D}" srcOrd="1" destOrd="0" parTransId="{3752168C-1927-48EA-8C2A-6BF8E09093A3}" sibTransId="{5FC30D9E-49B4-46CC-BD9B-FA4DB86AF912}"/>
    <dgm:cxn modelId="{722513B8-3F8C-4083-94E4-B49CE62585E3}" type="presOf" srcId="{352DB500-BCE2-4E01-8595-BE819FE36CEB}" destId="{F9326775-2D2C-4A24-BE2F-EB2F28B6A297}" srcOrd="0" destOrd="0" presId="urn:microsoft.com/office/officeart/2005/8/layout/lProcess2"/>
    <dgm:cxn modelId="{AE3611AC-1EAD-44D2-9BB2-C6604320F89B}" type="presOf" srcId="{CE2F0D2F-566C-40F3-8309-426ECCEF82A1}" destId="{BB50F42E-34DC-4B4C-881D-4C8BC15F77D2}" srcOrd="0" destOrd="0" presId="urn:microsoft.com/office/officeart/2005/8/layout/lProcess2"/>
    <dgm:cxn modelId="{0C8F6999-635D-4866-B7A8-2898A27992AF}" type="presOf" srcId="{1F7A2492-7BE0-46CE-845F-C7A5C7C8F1D5}" destId="{37B87436-9852-47CE-8623-DE0CB77A6A91}" srcOrd="0" destOrd="0" presId="urn:microsoft.com/office/officeart/2005/8/layout/lProcess2"/>
    <dgm:cxn modelId="{B9EAC1A3-E551-48AA-97F4-479B26F58ECE}" type="presOf" srcId="{A8BC2E93-7DA8-493B-9B92-6E20158634A7}" destId="{CA27B350-1FE0-4936-A573-DA500F6394AC}" srcOrd="1" destOrd="0" presId="urn:microsoft.com/office/officeart/2005/8/layout/lProcess2"/>
    <dgm:cxn modelId="{83BFC007-808A-426B-874A-4B4FB6E37C98}" type="presOf" srcId="{352DB500-BCE2-4E01-8595-BE819FE36CEB}" destId="{2EF9164B-BF96-4042-A59E-90CF68F1CC86}" srcOrd="1" destOrd="0" presId="urn:microsoft.com/office/officeart/2005/8/layout/lProcess2"/>
    <dgm:cxn modelId="{D2541BFB-BA39-4407-9671-DF354D6B6B76}" type="presOf" srcId="{F146EB30-8C91-4AF0-A10E-31529A0BD132}" destId="{A04DA666-4B1F-4BA8-93D9-1169DFC65856}" srcOrd="0" destOrd="0" presId="urn:microsoft.com/office/officeart/2005/8/layout/lProcess2"/>
    <dgm:cxn modelId="{ECE8F8D4-2C2D-4D17-9ED7-41398324016F}" srcId="{352DB500-BCE2-4E01-8595-BE819FE36CEB}" destId="{FD70A909-B459-4424-976B-FFB30E2E76C6}" srcOrd="4" destOrd="0" parTransId="{E8F5410E-C1D6-438C-B422-AE22EC3EB6E5}" sibTransId="{821848CF-3F5D-4B48-AE4C-75DE41859560}"/>
    <dgm:cxn modelId="{C4228342-233D-45DB-9F87-9A13C51B4D74}" srcId="{1F7A2492-7BE0-46CE-845F-C7A5C7C8F1D5}" destId="{A8BC2E93-7DA8-493B-9B92-6E20158634A7}" srcOrd="0" destOrd="0" parTransId="{2FAD4DE7-3AB2-4443-A9A8-BC526A836133}" sibTransId="{B9EA832F-FF82-4D87-B67E-17D52366DE55}"/>
    <dgm:cxn modelId="{F0CA5D59-3A7E-43F6-8B8C-FB0B68AE3380}" type="presOf" srcId="{F96C111C-9A5C-4936-A432-F84320ECDBC1}" destId="{8B5E6EEA-5CDC-422F-AD10-D95B96A5C91B}" srcOrd="0" destOrd="0" presId="urn:microsoft.com/office/officeart/2005/8/layout/lProcess2"/>
    <dgm:cxn modelId="{3F8DC384-C8AE-4749-BB6E-2F01987066F8}" srcId="{D8A49ED4-4FF1-4A4D-BFFE-7BD5EB06960A}" destId="{5E3D66FA-1A3F-4496-9839-764C5427823E}" srcOrd="2" destOrd="0" parTransId="{E10B501C-E6D9-451A-AB53-5748B4B8AEFA}" sibTransId="{CA5C4889-54D8-467D-BBE0-152110E11105}"/>
    <dgm:cxn modelId="{47B4C36C-745F-4C9E-B19C-2363E3F5FB1C}" srcId="{A8BC2E93-7DA8-493B-9B92-6E20158634A7}" destId="{9254E055-0A80-4787-A5AF-0A03BE54EA9B}" srcOrd="4" destOrd="0" parTransId="{F9C79A7F-0DFE-46B2-B666-3D414DD8F35A}" sibTransId="{9B49F702-A436-432B-B7C8-84FF59303BC1}"/>
    <dgm:cxn modelId="{A67C6D68-81F6-49B6-A7B0-A68EAA8AEDD9}" srcId="{D8A49ED4-4FF1-4A4D-BFFE-7BD5EB06960A}" destId="{DAE69C2E-21A7-44DF-BDB0-EBB9EF786307}" srcOrd="1" destOrd="0" parTransId="{5292F328-052D-415D-BC6C-88DCD9B432A0}" sibTransId="{E5EA775B-8958-4FA4-9C49-8B0C9FD1B2BD}"/>
    <dgm:cxn modelId="{E76D3462-960B-4414-B6F6-D9CD2A41B6A1}" srcId="{A8BC2E93-7DA8-493B-9B92-6E20158634A7}" destId="{16AF0C1C-C2EB-4E5E-A16F-0B15F8B4F942}" srcOrd="2" destOrd="0" parTransId="{2E008C64-6E24-4CB5-A0F2-2306B0539DF2}" sibTransId="{CBEC4909-6085-4326-B3BF-A9AD2EBB3034}"/>
    <dgm:cxn modelId="{F236DA6B-AAB8-42F4-8EC9-343272FF8D68}" type="presOf" srcId="{2DBF9AB4-214B-4CF5-B7D1-E636C978E524}" destId="{8AD164F5-B481-4362-ADDD-41479ACBB175}" srcOrd="0" destOrd="0" presId="urn:microsoft.com/office/officeart/2005/8/layout/lProcess2"/>
    <dgm:cxn modelId="{9AC5EECA-E679-4A2B-AA2C-788064C01291}" srcId="{352DB500-BCE2-4E01-8595-BE819FE36CEB}" destId="{F96C111C-9A5C-4936-A432-F84320ECDBC1}" srcOrd="3" destOrd="0" parTransId="{9B707A06-85AA-4B76-A528-F001FFD40126}" sibTransId="{94DE6E6F-E65B-43CF-A5FD-6135912BB077}"/>
    <dgm:cxn modelId="{149C80E0-06DF-46A1-9462-41231D415684}" type="presOf" srcId="{5E3D66FA-1A3F-4496-9839-764C5427823E}" destId="{99BE236F-5869-476F-81D5-C2DAAC583FEF}" srcOrd="0" destOrd="0" presId="urn:microsoft.com/office/officeart/2005/8/layout/lProcess2"/>
    <dgm:cxn modelId="{97E23686-5500-47A7-8A2C-3D96203A1C54}" type="presOf" srcId="{1C741350-655C-47FB-9B04-0333BA197ECD}" destId="{96AB932E-2A48-4948-BA75-54EC40C180C9}" srcOrd="0" destOrd="0" presId="urn:microsoft.com/office/officeart/2005/8/layout/lProcess2"/>
    <dgm:cxn modelId="{42CFEFC7-9723-4F32-9291-FDC82ACCA777}" srcId="{D8A49ED4-4FF1-4A4D-BFFE-7BD5EB06960A}" destId="{1C741350-655C-47FB-9B04-0333BA197ECD}" srcOrd="4" destOrd="0" parTransId="{44BEF4F8-73EA-4777-8385-066BE52E1417}" sibTransId="{8CFE905E-68F2-4208-BC63-EA7112CA1349}"/>
    <dgm:cxn modelId="{7CB94607-C9FD-47E2-8FFC-75F82185DAE2}" srcId="{1F7A2492-7BE0-46CE-845F-C7A5C7C8F1D5}" destId="{352DB500-BCE2-4E01-8595-BE819FE36CEB}" srcOrd="1" destOrd="0" parTransId="{AC67EFCD-207B-4D20-A385-DADFFA563485}" sibTransId="{A6BEE53F-369F-4192-B269-1D0B07C60240}"/>
    <dgm:cxn modelId="{988E405A-6CC3-4945-AA98-96369D059A91}" type="presOf" srcId="{FD70A909-B459-4424-976B-FFB30E2E76C6}" destId="{C7EFF33F-3408-4874-92AE-7388F63DEBF7}" srcOrd="0" destOrd="0" presId="urn:microsoft.com/office/officeart/2005/8/layout/lProcess2"/>
    <dgm:cxn modelId="{F72D51F1-CBD9-4F03-82F2-881F06B29BCB}" type="presOf" srcId="{B2C2E994-19EC-4718-B0D7-BB7D1B29A76D}" destId="{F5B40D80-2F00-4F08-8666-ABAD83284117}" srcOrd="0" destOrd="0" presId="urn:microsoft.com/office/officeart/2005/8/layout/lProcess2"/>
    <dgm:cxn modelId="{17B76385-E401-4968-828D-24E73C5E5FCC}" srcId="{D8A49ED4-4FF1-4A4D-BFFE-7BD5EB06960A}" destId="{F146EB30-8C91-4AF0-A10E-31529A0BD132}" srcOrd="0" destOrd="0" parTransId="{4971D843-30D3-4199-9354-9A1170317548}" sibTransId="{CA42C20C-85C9-49A1-80C0-97AEF8BAC837}"/>
    <dgm:cxn modelId="{B122323D-58BC-4463-948D-140621B5EFAA}" srcId="{A8BC2E93-7DA8-493B-9B92-6E20158634A7}" destId="{E311A7D0-C21F-47C0-8BD3-0EEBAF73EACB}" srcOrd="1" destOrd="0" parTransId="{C2E7605B-8930-49FC-88E9-FB433C1EA6D5}" sibTransId="{FB5D871E-1FF9-4230-8AA6-8B387945DFDD}"/>
    <dgm:cxn modelId="{99D60830-46F4-4377-BD5A-6EB100D8EAB1}" type="presOf" srcId="{9254E055-0A80-4787-A5AF-0A03BE54EA9B}" destId="{22C12D25-D397-40B7-A5A1-272C7D884449}" srcOrd="0" destOrd="0" presId="urn:microsoft.com/office/officeart/2005/8/layout/lProcess2"/>
    <dgm:cxn modelId="{1BB65541-D190-4D18-ACCB-004ECB9CAD8C}" type="presOf" srcId="{D8A49ED4-4FF1-4A4D-BFFE-7BD5EB06960A}" destId="{7C803EF6-0F9A-4B39-AC20-7B63542367ED}" srcOrd="1" destOrd="0" presId="urn:microsoft.com/office/officeart/2005/8/layout/lProcess2"/>
    <dgm:cxn modelId="{D36CD04B-BFA0-4F68-9653-E476C454B216}" srcId="{A8BC2E93-7DA8-493B-9B92-6E20158634A7}" destId="{CEB6963A-A3A0-41CA-8772-43A95B82A26F}" srcOrd="0" destOrd="0" parTransId="{904C52CC-7406-4DFE-9361-C763A88719FD}" sibTransId="{F7A9D842-6199-4013-9E3E-FA73D73F9049}"/>
    <dgm:cxn modelId="{79EDF09E-7382-4D30-9298-ABDB560FE180}" type="presOf" srcId="{DAE69C2E-21A7-44DF-BDB0-EBB9EF786307}" destId="{FF79BA39-189C-45A8-B184-D1C9D2784D44}" srcOrd="0" destOrd="0" presId="urn:microsoft.com/office/officeart/2005/8/layout/lProcess2"/>
    <dgm:cxn modelId="{20755303-879B-4B4B-A649-857FF3AC8027}" type="presOf" srcId="{1E4539BB-E0FB-4E84-A781-806D9F4AB15F}" destId="{EF86FBD0-3C84-4F91-A304-C8252C3747F8}" srcOrd="0" destOrd="0" presId="urn:microsoft.com/office/officeart/2005/8/layout/lProcess2"/>
    <dgm:cxn modelId="{91EA5639-943D-4F9A-A558-C20D1C67363D}" srcId="{352DB500-BCE2-4E01-8595-BE819FE36CEB}" destId="{1DE4B0C4-902D-48C6-B3C2-4A0379B5863F}" srcOrd="0" destOrd="0" parTransId="{BA306B4D-A762-451D-902F-58EBED087418}" sibTransId="{08A54DDB-ED66-42E9-B0E2-5B22AFEBBC99}"/>
    <dgm:cxn modelId="{80C45B06-F7BC-4E95-9B58-3358949C8F2C}" type="presOf" srcId="{A8BC2E93-7DA8-493B-9B92-6E20158634A7}" destId="{53492AFC-FE17-4D8E-90F0-6148D5B227B6}" srcOrd="0" destOrd="0" presId="urn:microsoft.com/office/officeart/2005/8/layout/lProcess2"/>
    <dgm:cxn modelId="{356F22A9-6689-4A42-A34F-8F897FA8F5B2}" type="presOf" srcId="{E311A7D0-C21F-47C0-8BD3-0EEBAF73EACB}" destId="{6CBD92E9-8214-48B0-93F9-A3BD3EB329FF}" srcOrd="0" destOrd="0" presId="urn:microsoft.com/office/officeart/2005/8/layout/lProcess2"/>
    <dgm:cxn modelId="{72E9249B-34D3-4C5F-906B-87C6421915A4}" srcId="{A8BC2E93-7DA8-493B-9B92-6E20158634A7}" destId="{2DBF9AB4-214B-4CF5-B7D1-E636C978E524}" srcOrd="3" destOrd="0" parTransId="{29986912-BBD3-4D6F-9FE5-10BAC1989060}" sibTransId="{DA650A61-021E-4C7A-A685-04C40D450F32}"/>
    <dgm:cxn modelId="{B1FF2676-10AA-4E57-98BE-534DFA36DAFE}" type="presOf" srcId="{CEB6963A-A3A0-41CA-8772-43A95B82A26F}" destId="{09A60122-5DCF-40A8-96EF-2BFDECCEA837}" srcOrd="0" destOrd="0" presId="urn:microsoft.com/office/officeart/2005/8/layout/lProcess2"/>
    <dgm:cxn modelId="{299AA3E1-375A-49D5-9F43-58E88C011913}" type="presOf" srcId="{1DE4B0C4-902D-48C6-B3C2-4A0379B5863F}" destId="{B9D3D29B-2125-426E-88C7-BCE9AEE13B08}" srcOrd="0" destOrd="0" presId="urn:microsoft.com/office/officeart/2005/8/layout/lProcess2"/>
    <dgm:cxn modelId="{A91CE1FF-DE14-4537-BF8A-9E7861EDC29E}" srcId="{D8A49ED4-4FF1-4A4D-BFFE-7BD5EB06960A}" destId="{CE2F0D2F-566C-40F3-8309-426ECCEF82A1}" srcOrd="3" destOrd="0" parTransId="{B163D2AC-27DA-4FAC-8A61-EAC4B8885C04}" sibTransId="{69FF3147-81C0-47E2-B9AF-1A14936735F0}"/>
    <dgm:cxn modelId="{C3D19FB8-7C6C-42A1-9388-0BD1969C823D}" type="presOf" srcId="{16AF0C1C-C2EB-4E5E-A16F-0B15F8B4F942}" destId="{67337E1F-99A0-4AE5-A4E8-6B8549C8F2E2}" srcOrd="0" destOrd="0" presId="urn:microsoft.com/office/officeart/2005/8/layout/lProcess2"/>
    <dgm:cxn modelId="{5D53DE13-FB95-453F-96FE-6D1470C9731D}" srcId="{352DB500-BCE2-4E01-8595-BE819FE36CEB}" destId="{1E4539BB-E0FB-4E84-A781-806D9F4AB15F}" srcOrd="2" destOrd="0" parTransId="{0DF7D40C-BBB3-4E9B-8ACC-C91D4DF8DD6B}" sibTransId="{E303C9CA-7D32-465E-9F95-88C5106BF70D}"/>
    <dgm:cxn modelId="{FA746149-A9CF-4EA6-8E0B-DA463A21F5D0}" srcId="{1F7A2492-7BE0-46CE-845F-C7A5C7C8F1D5}" destId="{D8A49ED4-4FF1-4A4D-BFFE-7BD5EB06960A}" srcOrd="2" destOrd="0" parTransId="{C768038E-B10A-48F9-A319-FB89AE8AAA9C}" sibTransId="{9849518C-F23F-4A4A-8EED-E1812DD94055}"/>
    <dgm:cxn modelId="{2250B49E-B716-4A51-9521-B05CEC82F7A8}" type="presOf" srcId="{D8A49ED4-4FF1-4A4D-BFFE-7BD5EB06960A}" destId="{B7D0DB2D-E17C-4DA1-90EE-A23A0F3A9F75}" srcOrd="0" destOrd="0" presId="urn:microsoft.com/office/officeart/2005/8/layout/lProcess2"/>
    <dgm:cxn modelId="{E477D445-9F8F-41E6-8B9F-1EC8DBC79273}" type="presParOf" srcId="{37B87436-9852-47CE-8623-DE0CB77A6A91}" destId="{C5D80C0E-FD00-43AA-B771-AD276823F795}" srcOrd="0" destOrd="0" presId="urn:microsoft.com/office/officeart/2005/8/layout/lProcess2"/>
    <dgm:cxn modelId="{890F3D42-3BF0-434A-9D49-B1A20699567B}" type="presParOf" srcId="{C5D80C0E-FD00-43AA-B771-AD276823F795}" destId="{53492AFC-FE17-4D8E-90F0-6148D5B227B6}" srcOrd="0" destOrd="0" presId="urn:microsoft.com/office/officeart/2005/8/layout/lProcess2"/>
    <dgm:cxn modelId="{0659805E-5802-46CD-92D0-2601AC073C22}" type="presParOf" srcId="{C5D80C0E-FD00-43AA-B771-AD276823F795}" destId="{CA27B350-1FE0-4936-A573-DA500F6394AC}" srcOrd="1" destOrd="0" presId="urn:microsoft.com/office/officeart/2005/8/layout/lProcess2"/>
    <dgm:cxn modelId="{D6BBE156-B6B6-4AFF-987E-6387B52AA5B0}" type="presParOf" srcId="{C5D80C0E-FD00-43AA-B771-AD276823F795}" destId="{E5913ED2-C62B-4CEE-8B06-7D24E6B7A0C9}" srcOrd="2" destOrd="0" presId="urn:microsoft.com/office/officeart/2005/8/layout/lProcess2"/>
    <dgm:cxn modelId="{EA4ABFBC-3225-4C2B-B2E7-AB79BC3906C4}" type="presParOf" srcId="{E5913ED2-C62B-4CEE-8B06-7D24E6B7A0C9}" destId="{E3EAB2E0-BF0C-4CEE-8784-454FD4BA7920}" srcOrd="0" destOrd="0" presId="urn:microsoft.com/office/officeart/2005/8/layout/lProcess2"/>
    <dgm:cxn modelId="{C10142CA-489E-472A-970A-677AEFC6A2A1}" type="presParOf" srcId="{E3EAB2E0-BF0C-4CEE-8784-454FD4BA7920}" destId="{09A60122-5DCF-40A8-96EF-2BFDECCEA837}" srcOrd="0" destOrd="0" presId="urn:microsoft.com/office/officeart/2005/8/layout/lProcess2"/>
    <dgm:cxn modelId="{5F4A80F0-19CD-4431-8866-B0DBD7E61DCE}" type="presParOf" srcId="{E3EAB2E0-BF0C-4CEE-8784-454FD4BA7920}" destId="{DE4F2E10-0D2C-4D77-95F7-8E0E2C7A81F9}" srcOrd="1" destOrd="0" presId="urn:microsoft.com/office/officeart/2005/8/layout/lProcess2"/>
    <dgm:cxn modelId="{FE592A3B-072B-43B0-A093-71DB7C7F1ECC}" type="presParOf" srcId="{E3EAB2E0-BF0C-4CEE-8784-454FD4BA7920}" destId="{6CBD92E9-8214-48B0-93F9-A3BD3EB329FF}" srcOrd="2" destOrd="0" presId="urn:microsoft.com/office/officeart/2005/8/layout/lProcess2"/>
    <dgm:cxn modelId="{14414D4D-28DA-4125-A2A0-F47F98B7319B}" type="presParOf" srcId="{E3EAB2E0-BF0C-4CEE-8784-454FD4BA7920}" destId="{DF458879-B9B1-4CF7-9388-C8D14264A239}" srcOrd="3" destOrd="0" presId="urn:microsoft.com/office/officeart/2005/8/layout/lProcess2"/>
    <dgm:cxn modelId="{0DC70A28-B3E8-456B-AE96-6FEB9E24DC9B}" type="presParOf" srcId="{E3EAB2E0-BF0C-4CEE-8784-454FD4BA7920}" destId="{67337E1F-99A0-4AE5-A4E8-6B8549C8F2E2}" srcOrd="4" destOrd="0" presId="urn:microsoft.com/office/officeart/2005/8/layout/lProcess2"/>
    <dgm:cxn modelId="{86FC4D91-0F07-4782-AC1B-CC6432D89F83}" type="presParOf" srcId="{E3EAB2E0-BF0C-4CEE-8784-454FD4BA7920}" destId="{F93C1A91-D5BF-424B-9D37-AC8D27087396}" srcOrd="5" destOrd="0" presId="urn:microsoft.com/office/officeart/2005/8/layout/lProcess2"/>
    <dgm:cxn modelId="{755C9953-0452-4F73-B834-DE138CB1A82D}" type="presParOf" srcId="{E3EAB2E0-BF0C-4CEE-8784-454FD4BA7920}" destId="{8AD164F5-B481-4362-ADDD-41479ACBB175}" srcOrd="6" destOrd="0" presId="urn:microsoft.com/office/officeart/2005/8/layout/lProcess2"/>
    <dgm:cxn modelId="{83FD7471-7342-43A6-9984-637D00144DC0}" type="presParOf" srcId="{E3EAB2E0-BF0C-4CEE-8784-454FD4BA7920}" destId="{BA527351-82AC-41B3-A9EB-AB63ABCC0B92}" srcOrd="7" destOrd="0" presId="urn:microsoft.com/office/officeart/2005/8/layout/lProcess2"/>
    <dgm:cxn modelId="{1E54EF3E-5D4E-4461-B8A3-12AA538740E6}" type="presParOf" srcId="{E3EAB2E0-BF0C-4CEE-8784-454FD4BA7920}" destId="{22C12D25-D397-40B7-A5A1-272C7D884449}" srcOrd="8" destOrd="0" presId="urn:microsoft.com/office/officeart/2005/8/layout/lProcess2"/>
    <dgm:cxn modelId="{2B487CA4-D534-4673-B1B2-53FE6280E571}" type="presParOf" srcId="{37B87436-9852-47CE-8623-DE0CB77A6A91}" destId="{40A5AF9F-1743-43E9-B43C-0D505EB9A726}" srcOrd="1" destOrd="0" presId="urn:microsoft.com/office/officeart/2005/8/layout/lProcess2"/>
    <dgm:cxn modelId="{6AB0C536-FCB6-4F92-9682-88125711C733}" type="presParOf" srcId="{37B87436-9852-47CE-8623-DE0CB77A6A91}" destId="{3E79E816-8425-4072-9E12-23B3F6DE9964}" srcOrd="2" destOrd="0" presId="urn:microsoft.com/office/officeart/2005/8/layout/lProcess2"/>
    <dgm:cxn modelId="{6B682A19-D451-4CCF-9BD7-40AE8A981014}" type="presParOf" srcId="{3E79E816-8425-4072-9E12-23B3F6DE9964}" destId="{F9326775-2D2C-4A24-BE2F-EB2F28B6A297}" srcOrd="0" destOrd="0" presId="urn:microsoft.com/office/officeart/2005/8/layout/lProcess2"/>
    <dgm:cxn modelId="{FC539161-73F2-4E85-8C98-992C3F31EB06}" type="presParOf" srcId="{3E79E816-8425-4072-9E12-23B3F6DE9964}" destId="{2EF9164B-BF96-4042-A59E-90CF68F1CC86}" srcOrd="1" destOrd="0" presId="urn:microsoft.com/office/officeart/2005/8/layout/lProcess2"/>
    <dgm:cxn modelId="{5C1AD364-85B0-44CB-9B57-32E0F68E232E}" type="presParOf" srcId="{3E79E816-8425-4072-9E12-23B3F6DE9964}" destId="{4A60311E-43E9-4658-91D3-ACD3769F601B}" srcOrd="2" destOrd="0" presId="urn:microsoft.com/office/officeart/2005/8/layout/lProcess2"/>
    <dgm:cxn modelId="{2DED9B7B-1AED-4F21-B7C1-8E5150829F9C}" type="presParOf" srcId="{4A60311E-43E9-4658-91D3-ACD3769F601B}" destId="{DFEC0C43-1748-4D2A-BF9C-41BFF80CB749}" srcOrd="0" destOrd="0" presId="urn:microsoft.com/office/officeart/2005/8/layout/lProcess2"/>
    <dgm:cxn modelId="{8871729B-D80E-4B3B-A95E-0F70C98CB48A}" type="presParOf" srcId="{DFEC0C43-1748-4D2A-BF9C-41BFF80CB749}" destId="{B9D3D29B-2125-426E-88C7-BCE9AEE13B08}" srcOrd="0" destOrd="0" presId="urn:microsoft.com/office/officeart/2005/8/layout/lProcess2"/>
    <dgm:cxn modelId="{4D9D863D-FC60-4C1F-AC5A-95DF3211B1F9}" type="presParOf" srcId="{DFEC0C43-1748-4D2A-BF9C-41BFF80CB749}" destId="{534C4285-FD74-4E94-BBF6-212E988D60DA}" srcOrd="1" destOrd="0" presId="urn:microsoft.com/office/officeart/2005/8/layout/lProcess2"/>
    <dgm:cxn modelId="{8CA4C3E5-EA27-4199-8E8A-CFE942B2E33A}" type="presParOf" srcId="{DFEC0C43-1748-4D2A-BF9C-41BFF80CB749}" destId="{F5B40D80-2F00-4F08-8666-ABAD83284117}" srcOrd="2" destOrd="0" presId="urn:microsoft.com/office/officeart/2005/8/layout/lProcess2"/>
    <dgm:cxn modelId="{3AA4C06D-B1A2-48C7-BCC3-32F73EE91273}" type="presParOf" srcId="{DFEC0C43-1748-4D2A-BF9C-41BFF80CB749}" destId="{02209272-186D-453B-BD7D-8E8B77AE02ED}" srcOrd="3" destOrd="0" presId="urn:microsoft.com/office/officeart/2005/8/layout/lProcess2"/>
    <dgm:cxn modelId="{A3F817C9-233C-48D8-B3F1-C8963F41961D}" type="presParOf" srcId="{DFEC0C43-1748-4D2A-BF9C-41BFF80CB749}" destId="{EF86FBD0-3C84-4F91-A304-C8252C3747F8}" srcOrd="4" destOrd="0" presId="urn:microsoft.com/office/officeart/2005/8/layout/lProcess2"/>
    <dgm:cxn modelId="{35F08F40-171C-4654-BAFF-7E595B5057D6}" type="presParOf" srcId="{DFEC0C43-1748-4D2A-BF9C-41BFF80CB749}" destId="{0771B0A2-4168-4970-98F3-D770F747AD47}" srcOrd="5" destOrd="0" presId="urn:microsoft.com/office/officeart/2005/8/layout/lProcess2"/>
    <dgm:cxn modelId="{A92D891D-5EAC-4D7D-AA7F-F6560FA4C59D}" type="presParOf" srcId="{DFEC0C43-1748-4D2A-BF9C-41BFF80CB749}" destId="{8B5E6EEA-5CDC-422F-AD10-D95B96A5C91B}" srcOrd="6" destOrd="0" presId="urn:microsoft.com/office/officeart/2005/8/layout/lProcess2"/>
    <dgm:cxn modelId="{C7D69181-F7DA-40AE-A464-B74326C7C43E}" type="presParOf" srcId="{DFEC0C43-1748-4D2A-BF9C-41BFF80CB749}" destId="{EDA04997-CFAC-4952-9FB7-D330855B6C75}" srcOrd="7" destOrd="0" presId="urn:microsoft.com/office/officeart/2005/8/layout/lProcess2"/>
    <dgm:cxn modelId="{C1DEBC01-FC1E-4CDE-8936-DEED3285EE68}" type="presParOf" srcId="{DFEC0C43-1748-4D2A-BF9C-41BFF80CB749}" destId="{C7EFF33F-3408-4874-92AE-7388F63DEBF7}" srcOrd="8" destOrd="0" presId="urn:microsoft.com/office/officeart/2005/8/layout/lProcess2"/>
    <dgm:cxn modelId="{5CA4D9AE-A489-4C86-84A7-299BE3BDA1FC}" type="presParOf" srcId="{37B87436-9852-47CE-8623-DE0CB77A6A91}" destId="{9067461A-4259-42B8-B6B1-6BB3A93F0B72}" srcOrd="3" destOrd="0" presId="urn:microsoft.com/office/officeart/2005/8/layout/lProcess2"/>
    <dgm:cxn modelId="{A6C980B0-FB47-41D5-B4E8-81B5CA6FA489}" type="presParOf" srcId="{37B87436-9852-47CE-8623-DE0CB77A6A91}" destId="{FCE52547-84B6-4FC0-B362-891CB55ED88E}" srcOrd="4" destOrd="0" presId="urn:microsoft.com/office/officeart/2005/8/layout/lProcess2"/>
    <dgm:cxn modelId="{56F4CF37-2706-4346-A675-9F75FFE4FE97}" type="presParOf" srcId="{FCE52547-84B6-4FC0-B362-891CB55ED88E}" destId="{B7D0DB2D-E17C-4DA1-90EE-A23A0F3A9F75}" srcOrd="0" destOrd="0" presId="urn:microsoft.com/office/officeart/2005/8/layout/lProcess2"/>
    <dgm:cxn modelId="{7C6CF9BC-6EDF-45FC-8AE3-5648C6847FCB}" type="presParOf" srcId="{FCE52547-84B6-4FC0-B362-891CB55ED88E}" destId="{7C803EF6-0F9A-4B39-AC20-7B63542367ED}" srcOrd="1" destOrd="0" presId="urn:microsoft.com/office/officeart/2005/8/layout/lProcess2"/>
    <dgm:cxn modelId="{D8F9A930-8E0B-4EB5-B646-9AE6BD71675A}" type="presParOf" srcId="{FCE52547-84B6-4FC0-B362-891CB55ED88E}" destId="{F97D5674-39AF-4EC2-870E-44F1CEA48820}" srcOrd="2" destOrd="0" presId="urn:microsoft.com/office/officeart/2005/8/layout/lProcess2"/>
    <dgm:cxn modelId="{8F4B35EA-F356-4072-B74F-F4A0D557FD66}" type="presParOf" srcId="{F97D5674-39AF-4EC2-870E-44F1CEA48820}" destId="{9EBBEE2A-6CAD-4AB7-B81B-64ABF7EA0EA3}" srcOrd="0" destOrd="0" presId="urn:microsoft.com/office/officeart/2005/8/layout/lProcess2"/>
    <dgm:cxn modelId="{6FE07E15-46B2-4ECF-9F41-B37F553F3EF5}" type="presParOf" srcId="{9EBBEE2A-6CAD-4AB7-B81B-64ABF7EA0EA3}" destId="{A04DA666-4B1F-4BA8-93D9-1169DFC65856}" srcOrd="0" destOrd="0" presId="urn:microsoft.com/office/officeart/2005/8/layout/lProcess2"/>
    <dgm:cxn modelId="{BEE5B958-9ED9-4124-B980-1A3004161224}" type="presParOf" srcId="{9EBBEE2A-6CAD-4AB7-B81B-64ABF7EA0EA3}" destId="{4C8B442B-9532-467B-97EF-A869D911B716}" srcOrd="1" destOrd="0" presId="urn:microsoft.com/office/officeart/2005/8/layout/lProcess2"/>
    <dgm:cxn modelId="{8A69EF44-893A-41BB-A9B8-BE34CAE41777}" type="presParOf" srcId="{9EBBEE2A-6CAD-4AB7-B81B-64ABF7EA0EA3}" destId="{FF79BA39-189C-45A8-B184-D1C9D2784D44}" srcOrd="2" destOrd="0" presId="urn:microsoft.com/office/officeart/2005/8/layout/lProcess2"/>
    <dgm:cxn modelId="{D1BA1527-B602-4B07-AEFC-A3301E281976}" type="presParOf" srcId="{9EBBEE2A-6CAD-4AB7-B81B-64ABF7EA0EA3}" destId="{09421440-8850-490B-9582-1BC9F604EF8B}" srcOrd="3" destOrd="0" presId="urn:microsoft.com/office/officeart/2005/8/layout/lProcess2"/>
    <dgm:cxn modelId="{168C870E-FFEA-41C7-9A39-B06621190DA0}" type="presParOf" srcId="{9EBBEE2A-6CAD-4AB7-B81B-64ABF7EA0EA3}" destId="{99BE236F-5869-476F-81D5-C2DAAC583FEF}" srcOrd="4" destOrd="0" presId="urn:microsoft.com/office/officeart/2005/8/layout/lProcess2"/>
    <dgm:cxn modelId="{C49BFFBF-C6DC-42CF-AEC6-9D65EB8DCCD2}" type="presParOf" srcId="{9EBBEE2A-6CAD-4AB7-B81B-64ABF7EA0EA3}" destId="{265F9E8F-61F5-4F00-8709-55B0E3CB5C97}" srcOrd="5" destOrd="0" presId="urn:microsoft.com/office/officeart/2005/8/layout/lProcess2"/>
    <dgm:cxn modelId="{599E5277-7C45-4D81-9E7B-CE85E215803C}" type="presParOf" srcId="{9EBBEE2A-6CAD-4AB7-B81B-64ABF7EA0EA3}" destId="{BB50F42E-34DC-4B4C-881D-4C8BC15F77D2}" srcOrd="6" destOrd="0" presId="urn:microsoft.com/office/officeart/2005/8/layout/lProcess2"/>
    <dgm:cxn modelId="{2F65BBDB-6399-4DDB-BE9A-AF6FE4B66D62}" type="presParOf" srcId="{9EBBEE2A-6CAD-4AB7-B81B-64ABF7EA0EA3}" destId="{484A2889-36FB-41C9-8088-C7565472E594}" srcOrd="7" destOrd="0" presId="urn:microsoft.com/office/officeart/2005/8/layout/lProcess2"/>
    <dgm:cxn modelId="{69E285C5-10B0-4F0D-B125-96AE7A174F1C}" type="presParOf" srcId="{9EBBEE2A-6CAD-4AB7-B81B-64ABF7EA0EA3}" destId="{96AB932E-2A48-4948-BA75-54EC40C180C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5016-9DDD-4A5B-AF75-4A2761DAE697}">
      <dsp:nvSpPr>
        <dsp:cNvPr id="0" name=""/>
        <dsp:cNvSpPr/>
      </dsp:nvSpPr>
      <dsp:spPr>
        <a:xfrm>
          <a:off x="0" y="0"/>
          <a:ext cx="8229600" cy="911430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JHK vznikla k 1.1.2001 fúzí existujících okresních hospodářských komor České Budějovice, Český Krumlov, Strakonice a Tábor</a:t>
          </a:r>
          <a:endParaRPr lang="cs-CZ" sz="19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44492" y="44492"/>
        <a:ext cx="8140616" cy="822446"/>
      </dsp:txXfrm>
    </dsp:sp>
    <dsp:sp modelId="{4166DD9D-7E38-449D-B38B-624388D52514}">
      <dsp:nvSpPr>
        <dsp:cNvPr id="0" name=""/>
        <dsp:cNvSpPr/>
      </dsp:nvSpPr>
      <dsp:spPr>
        <a:xfrm>
          <a:off x="0" y="934469"/>
          <a:ext cx="8229600" cy="911430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 roce 2001 byly založeny oblastní kanceláře v Jindřichově Hradci, Písku a Prachaticích</a:t>
          </a:r>
          <a:endParaRPr lang="cs-CZ" sz="19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44492" y="978961"/>
        <a:ext cx="8140616" cy="822446"/>
      </dsp:txXfrm>
    </dsp:sp>
    <dsp:sp modelId="{631F4875-E8D4-46C1-8F13-DB858BDA6CCD}">
      <dsp:nvSpPr>
        <dsp:cNvPr id="0" name=""/>
        <dsp:cNvSpPr/>
      </dsp:nvSpPr>
      <dsp:spPr>
        <a:xfrm>
          <a:off x="0" y="1888798"/>
          <a:ext cx="8229600" cy="1004687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V roce 2002 byly založeny oblastní kanceláře v Milevsku a Třeboni</a:t>
          </a:r>
          <a:endParaRPr lang="cs-CZ" sz="19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49045" y="1937843"/>
        <a:ext cx="8131510" cy="906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2FD7C-20D5-4303-B07B-FC3BF3BB32DD}">
      <dsp:nvSpPr>
        <dsp:cNvPr id="0" name=""/>
        <dsp:cNvSpPr/>
      </dsp:nvSpPr>
      <dsp:spPr>
        <a:xfrm>
          <a:off x="4524371" y="3612159"/>
          <a:ext cx="2624127" cy="169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Klub personalistů</a:t>
          </a:r>
          <a:endParaRPr lang="cs-CZ" sz="1800" b="1" kern="1200" dirty="0"/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Kulaté stoly</a:t>
          </a:r>
          <a:endParaRPr lang="cs-CZ" sz="1800" b="1" kern="1200" dirty="0"/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Burzy škol</a:t>
          </a:r>
          <a:endParaRPr lang="cs-CZ" sz="1800" b="1" kern="1200" dirty="0"/>
        </a:p>
      </dsp:txBody>
      <dsp:txXfrm>
        <a:off x="5348950" y="4074459"/>
        <a:ext cx="1762209" cy="1200199"/>
      </dsp:txXfrm>
    </dsp:sp>
    <dsp:sp modelId="{63B6AEC8-7007-4883-9B1C-1996B74C1F02}">
      <dsp:nvSpPr>
        <dsp:cNvPr id="0" name=""/>
        <dsp:cNvSpPr/>
      </dsp:nvSpPr>
      <dsp:spPr>
        <a:xfrm>
          <a:off x="242900" y="3612159"/>
          <a:ext cx="2624127" cy="169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ln/>
            </a:rPr>
            <a:t>Exkurze</a:t>
          </a:r>
          <a:r>
            <a:rPr lang="cs-CZ" sz="1800" b="1" kern="1200" dirty="0" smtClean="0"/>
            <a:t> žáků do firem</a:t>
          </a:r>
          <a:endParaRPr lang="cs-CZ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Odborné soutěže</a:t>
          </a:r>
          <a:endParaRPr lang="cs-CZ" sz="1800" b="1" kern="1200" dirty="0"/>
        </a:p>
      </dsp:txBody>
      <dsp:txXfrm>
        <a:off x="280240" y="4074459"/>
        <a:ext cx="1762209" cy="1200199"/>
      </dsp:txXfrm>
    </dsp:sp>
    <dsp:sp modelId="{5D559CD4-B928-4737-8659-4909F6DD94C4}">
      <dsp:nvSpPr>
        <dsp:cNvPr id="0" name=""/>
        <dsp:cNvSpPr/>
      </dsp:nvSpPr>
      <dsp:spPr>
        <a:xfrm>
          <a:off x="4524371" y="0"/>
          <a:ext cx="2624127" cy="169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Jihočeský pakt zaměstnanosti</a:t>
          </a:r>
          <a:endParaRPr lang="cs-CZ" sz="1800" b="1" kern="1200" dirty="0"/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Regionální sektorová dohoda</a:t>
          </a:r>
          <a:endParaRPr lang="cs-CZ" sz="1800" b="1" kern="1200" dirty="0"/>
        </a:p>
      </dsp:txBody>
      <dsp:txXfrm>
        <a:off x="5348950" y="37340"/>
        <a:ext cx="1762209" cy="1200199"/>
      </dsp:txXfrm>
    </dsp:sp>
    <dsp:sp modelId="{935528D9-FA3F-42B1-A8F2-D4012BF23C44}">
      <dsp:nvSpPr>
        <dsp:cNvPr id="0" name=""/>
        <dsp:cNvSpPr/>
      </dsp:nvSpPr>
      <dsp:spPr>
        <a:xfrm>
          <a:off x="242900" y="0"/>
          <a:ext cx="2624127" cy="169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Burza pracovních příležitostí</a:t>
          </a:r>
          <a:endParaRPr lang="cs-CZ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Poradenství, firemní vzdělávání</a:t>
          </a:r>
          <a:endParaRPr lang="cs-CZ" sz="1800" b="1" kern="1200" dirty="0"/>
        </a:p>
      </dsp:txBody>
      <dsp:txXfrm>
        <a:off x="280240" y="37340"/>
        <a:ext cx="1762209" cy="1200199"/>
      </dsp:txXfrm>
    </dsp:sp>
    <dsp:sp modelId="{13816DF3-1488-4477-B71B-1BD8433CF97E}">
      <dsp:nvSpPr>
        <dsp:cNvPr id="0" name=""/>
        <dsp:cNvSpPr/>
      </dsp:nvSpPr>
      <dsp:spPr>
        <a:xfrm>
          <a:off x="1342484" y="302783"/>
          <a:ext cx="2300095" cy="230009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podpora podnikání</a:t>
          </a:r>
          <a:endParaRPr lang="cs-CZ" sz="2400" kern="1200" dirty="0"/>
        </a:p>
      </dsp:txBody>
      <dsp:txXfrm>
        <a:off x="2016166" y="976465"/>
        <a:ext cx="1626413" cy="1626413"/>
      </dsp:txXfrm>
    </dsp:sp>
    <dsp:sp modelId="{539F97D3-D3F7-4D4C-9F64-7FF81389116E}">
      <dsp:nvSpPr>
        <dsp:cNvPr id="0" name=""/>
        <dsp:cNvSpPr/>
      </dsp:nvSpPr>
      <dsp:spPr>
        <a:xfrm rot="5400000">
          <a:off x="3748819" y="302783"/>
          <a:ext cx="2300095" cy="230009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rozvoj lidských zdrojů</a:t>
          </a:r>
          <a:endParaRPr lang="cs-CZ" sz="2400" kern="1200" dirty="0"/>
        </a:p>
      </dsp:txBody>
      <dsp:txXfrm rot="-5400000">
        <a:off x="3748819" y="976465"/>
        <a:ext cx="1626413" cy="1626413"/>
      </dsp:txXfrm>
    </dsp:sp>
    <dsp:sp modelId="{0C918D8B-BB80-43D5-AC2D-B886A373ADB9}">
      <dsp:nvSpPr>
        <dsp:cNvPr id="0" name=""/>
        <dsp:cNvSpPr/>
      </dsp:nvSpPr>
      <dsp:spPr>
        <a:xfrm rot="10800000">
          <a:off x="3748819" y="2709119"/>
          <a:ext cx="2300095" cy="2300095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Spolupráce vzdělavatelského a firemního sektoru</a:t>
          </a:r>
          <a:endParaRPr lang="cs-CZ" sz="1800" kern="1200" dirty="0"/>
        </a:p>
      </dsp:txBody>
      <dsp:txXfrm rot="10800000">
        <a:off x="3748819" y="2709119"/>
        <a:ext cx="1626413" cy="1626413"/>
      </dsp:txXfrm>
    </dsp:sp>
    <dsp:sp modelId="{5E6D5D50-056A-464B-B8E0-0AA29799E57C}">
      <dsp:nvSpPr>
        <dsp:cNvPr id="0" name=""/>
        <dsp:cNvSpPr/>
      </dsp:nvSpPr>
      <dsp:spPr>
        <a:xfrm rot="16200000">
          <a:off x="1342484" y="2709119"/>
          <a:ext cx="2300095" cy="230009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odborné vzdělávání</a:t>
          </a:r>
          <a:endParaRPr lang="cs-CZ" sz="2400" kern="1200" dirty="0"/>
        </a:p>
      </dsp:txBody>
      <dsp:txXfrm rot="5400000">
        <a:off x="2016166" y="2709119"/>
        <a:ext cx="1626413" cy="1626413"/>
      </dsp:txXfrm>
    </dsp:sp>
    <dsp:sp modelId="{B2594B7B-C453-4F3D-9D8B-6F70FD7AEEB5}">
      <dsp:nvSpPr>
        <dsp:cNvPr id="0" name=""/>
        <dsp:cNvSpPr/>
      </dsp:nvSpPr>
      <dsp:spPr>
        <a:xfrm>
          <a:off x="3298628" y="2177919"/>
          <a:ext cx="794143" cy="6905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DBF95-0DA6-48D6-AFF1-8EB7BF06C753}">
      <dsp:nvSpPr>
        <dsp:cNvPr id="0" name=""/>
        <dsp:cNvSpPr/>
      </dsp:nvSpPr>
      <dsp:spPr>
        <a:xfrm rot="10800000">
          <a:off x="3298628" y="2443519"/>
          <a:ext cx="794143" cy="6905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361C9-49A3-483C-84F8-825AD560128C}">
      <dsp:nvSpPr>
        <dsp:cNvPr id="0" name=""/>
        <dsp:cNvSpPr/>
      </dsp:nvSpPr>
      <dsp:spPr>
        <a:xfrm>
          <a:off x="3947" y="0"/>
          <a:ext cx="3797014" cy="4445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 dirty="0" smtClean="0"/>
            <a:t>Cesta k práci </a:t>
          </a:r>
          <a:endParaRPr lang="cs-CZ" sz="3200" b="0" kern="1200" dirty="0"/>
        </a:p>
      </dsp:txBody>
      <dsp:txXfrm>
        <a:off x="3947" y="0"/>
        <a:ext cx="3797014" cy="1333718"/>
      </dsp:txXfrm>
    </dsp:sp>
    <dsp:sp modelId="{CEA6C1D9-0E01-41C7-AB5E-3CC87E8BD8CE}">
      <dsp:nvSpPr>
        <dsp:cNvPr id="0" name=""/>
        <dsp:cNvSpPr/>
      </dsp:nvSpPr>
      <dsp:spPr>
        <a:xfrm>
          <a:off x="383648" y="1273063"/>
          <a:ext cx="3037611" cy="510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JSRLZ, COP Sezimovo Ústí, ÚP</a:t>
          </a:r>
          <a:endParaRPr lang="cs-CZ" sz="1800" b="0" kern="1200" dirty="0"/>
        </a:p>
      </dsp:txBody>
      <dsp:txXfrm>
        <a:off x="398596" y="1288011"/>
        <a:ext cx="3007715" cy="480468"/>
      </dsp:txXfrm>
    </dsp:sp>
    <dsp:sp modelId="{662757C3-060C-4A02-A103-88EA4C9CD9A8}">
      <dsp:nvSpPr>
        <dsp:cNvPr id="0" name=""/>
        <dsp:cNvSpPr/>
      </dsp:nvSpPr>
      <dsp:spPr>
        <a:xfrm>
          <a:off x="383648" y="1898331"/>
          <a:ext cx="3037611" cy="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OP Zaměstnanost </a:t>
          </a:r>
          <a:endParaRPr lang="cs-CZ" sz="1800" b="0" kern="1200" dirty="0"/>
        </a:p>
      </dsp:txBody>
      <dsp:txXfrm>
        <a:off x="393938" y="1908621"/>
        <a:ext cx="3017031" cy="330758"/>
      </dsp:txXfrm>
    </dsp:sp>
    <dsp:sp modelId="{CA4439C3-CD98-4DD6-8219-F5CFD35B59EA}">
      <dsp:nvSpPr>
        <dsp:cNvPr id="0" name=""/>
        <dsp:cNvSpPr/>
      </dsp:nvSpPr>
      <dsp:spPr>
        <a:xfrm>
          <a:off x="383648" y="2303721"/>
          <a:ext cx="3037611" cy="11087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smtClean="0"/>
            <a:t>Zvýšení </a:t>
          </a:r>
          <a:r>
            <a:rPr lang="cs-CZ" sz="1800" b="0" kern="1200" dirty="0" smtClean="0"/>
            <a:t>zaměstnatelnosti mladých do 25 let prostřednictvím programu JOB ACADEMY. </a:t>
          </a:r>
          <a:endParaRPr lang="cs-CZ" sz="1800" b="0" kern="1200" dirty="0"/>
        </a:p>
      </dsp:txBody>
      <dsp:txXfrm>
        <a:off x="416122" y="2336195"/>
        <a:ext cx="2972663" cy="1043795"/>
      </dsp:txXfrm>
    </dsp:sp>
    <dsp:sp modelId="{894A019B-6CF6-4363-A581-9A8E97DB6A5B}">
      <dsp:nvSpPr>
        <dsp:cNvPr id="0" name=""/>
        <dsp:cNvSpPr/>
      </dsp:nvSpPr>
      <dsp:spPr>
        <a:xfrm>
          <a:off x="383648" y="3466516"/>
          <a:ext cx="3037611" cy="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2. 2017 – 1. 2019</a:t>
          </a:r>
          <a:endParaRPr lang="cs-CZ" sz="1800" b="0" kern="1200" dirty="0"/>
        </a:p>
      </dsp:txBody>
      <dsp:txXfrm>
        <a:off x="393938" y="3476806"/>
        <a:ext cx="3017031" cy="330758"/>
      </dsp:txXfrm>
    </dsp:sp>
    <dsp:sp modelId="{E8BDAE39-4A9D-4982-9ED3-80EC52B892F9}">
      <dsp:nvSpPr>
        <dsp:cNvPr id="0" name=""/>
        <dsp:cNvSpPr/>
      </dsp:nvSpPr>
      <dsp:spPr>
        <a:xfrm>
          <a:off x="383648" y="3871907"/>
          <a:ext cx="3037611" cy="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9,3 mil. Kč</a:t>
          </a:r>
          <a:endParaRPr lang="cs-CZ" sz="1800" b="0" kern="1200" dirty="0"/>
        </a:p>
      </dsp:txBody>
      <dsp:txXfrm>
        <a:off x="393938" y="3882197"/>
        <a:ext cx="3017031" cy="330758"/>
      </dsp:txXfrm>
    </dsp:sp>
    <dsp:sp modelId="{D45D88EF-0087-4B66-8181-C9A8E9FE3BD0}">
      <dsp:nvSpPr>
        <dsp:cNvPr id="0" name=""/>
        <dsp:cNvSpPr/>
      </dsp:nvSpPr>
      <dsp:spPr>
        <a:xfrm>
          <a:off x="4085738" y="0"/>
          <a:ext cx="3797014" cy="4445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 dirty="0" smtClean="0"/>
            <a:t>Zpátky do práce 50+</a:t>
          </a:r>
          <a:endParaRPr lang="cs-CZ" sz="3200" b="0" kern="1200" dirty="0"/>
        </a:p>
      </dsp:txBody>
      <dsp:txXfrm>
        <a:off x="4085738" y="0"/>
        <a:ext cx="3797014" cy="1333718"/>
      </dsp:txXfrm>
    </dsp:sp>
    <dsp:sp modelId="{FC8CF38E-C2B7-433A-A86F-DFC26BE46364}">
      <dsp:nvSpPr>
        <dsp:cNvPr id="0" name=""/>
        <dsp:cNvSpPr/>
      </dsp:nvSpPr>
      <dsp:spPr>
        <a:xfrm>
          <a:off x="4465439" y="1231983"/>
          <a:ext cx="3037611" cy="332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JSRLZ, ÚP</a:t>
          </a:r>
          <a:endParaRPr lang="cs-CZ" sz="1800" b="0" kern="1200" dirty="0"/>
        </a:p>
      </dsp:txBody>
      <dsp:txXfrm>
        <a:off x="4475182" y="1241726"/>
        <a:ext cx="3018125" cy="313156"/>
      </dsp:txXfrm>
    </dsp:sp>
    <dsp:sp modelId="{2E569585-39F9-437D-8D57-23E881C967EF}">
      <dsp:nvSpPr>
        <dsp:cNvPr id="0" name=""/>
        <dsp:cNvSpPr/>
      </dsp:nvSpPr>
      <dsp:spPr>
        <a:xfrm>
          <a:off x="4465439" y="1627803"/>
          <a:ext cx="3037611" cy="332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OP Zaměstnanost</a:t>
          </a:r>
          <a:endParaRPr lang="cs-CZ" sz="1800" b="0" kern="1200" dirty="0"/>
        </a:p>
      </dsp:txBody>
      <dsp:txXfrm>
        <a:off x="4475182" y="1637546"/>
        <a:ext cx="3018125" cy="313156"/>
      </dsp:txXfrm>
    </dsp:sp>
    <dsp:sp modelId="{1F1F1B44-A8A7-4B0F-80C9-376596248C45}">
      <dsp:nvSpPr>
        <dsp:cNvPr id="0" name=""/>
        <dsp:cNvSpPr/>
      </dsp:nvSpPr>
      <dsp:spPr>
        <a:xfrm>
          <a:off x="4465439" y="2037378"/>
          <a:ext cx="3037611" cy="1353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Vzdělávací program pro osoby ve věku 50+ s cílem zvýšení jejich uplatnění na trhu</a:t>
          </a:r>
          <a:endParaRPr lang="cs-CZ" sz="1800" b="0" kern="1200" dirty="0"/>
        </a:p>
      </dsp:txBody>
      <dsp:txXfrm>
        <a:off x="4505085" y="2077024"/>
        <a:ext cx="2958319" cy="1274320"/>
      </dsp:txXfrm>
    </dsp:sp>
    <dsp:sp modelId="{E705518D-E7C1-45CE-9103-4D0981BE88FA}">
      <dsp:nvSpPr>
        <dsp:cNvPr id="0" name=""/>
        <dsp:cNvSpPr/>
      </dsp:nvSpPr>
      <dsp:spPr>
        <a:xfrm>
          <a:off x="4465439" y="3506562"/>
          <a:ext cx="3037611" cy="332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1. 2017 – 12. 2018 </a:t>
          </a:r>
          <a:endParaRPr lang="cs-CZ" sz="1800" b="0" kern="1200" dirty="0"/>
        </a:p>
      </dsp:txBody>
      <dsp:txXfrm>
        <a:off x="4475182" y="3516305"/>
        <a:ext cx="3018125" cy="313156"/>
      </dsp:txXfrm>
    </dsp:sp>
    <dsp:sp modelId="{5EB4E996-7BFA-4509-B806-D09F10D2BE62}">
      <dsp:nvSpPr>
        <dsp:cNvPr id="0" name=""/>
        <dsp:cNvSpPr/>
      </dsp:nvSpPr>
      <dsp:spPr>
        <a:xfrm>
          <a:off x="4465439" y="3890380"/>
          <a:ext cx="3037611" cy="332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/>
            <a:t>9,5 mil. Kč</a:t>
          </a:r>
          <a:endParaRPr lang="cs-CZ" sz="1800" b="0" kern="1200" dirty="0"/>
        </a:p>
      </dsp:txBody>
      <dsp:txXfrm>
        <a:off x="4475182" y="3900123"/>
        <a:ext cx="3018125" cy="313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D88EF-0087-4B66-8181-C9A8E9FE3BD0}">
      <dsp:nvSpPr>
        <dsp:cNvPr id="0" name=""/>
        <dsp:cNvSpPr/>
      </dsp:nvSpPr>
      <dsp:spPr>
        <a:xfrm>
          <a:off x="0" y="0"/>
          <a:ext cx="7886699" cy="4445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/>
            <a:t>Predikce potřeb trhu práce KOMPAS</a:t>
          </a:r>
          <a:endParaRPr lang="cs-CZ" sz="2800" b="0" kern="1200" dirty="0"/>
        </a:p>
      </dsp:txBody>
      <dsp:txXfrm>
        <a:off x="0" y="0"/>
        <a:ext cx="7886699" cy="1333718"/>
      </dsp:txXfrm>
    </dsp:sp>
    <dsp:sp modelId="{FC8CF38E-C2B7-433A-A86F-DFC26BE46364}">
      <dsp:nvSpPr>
        <dsp:cNvPr id="0" name=""/>
        <dsp:cNvSpPr/>
      </dsp:nvSpPr>
      <dsp:spPr>
        <a:xfrm>
          <a:off x="788669" y="1238967"/>
          <a:ext cx="6309359" cy="488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MPSV, ÚP, NÚV, VÚPZ, </a:t>
          </a:r>
          <a:r>
            <a:rPr lang="cs-CZ" sz="1600" b="0" kern="1200" dirty="0" err="1" smtClean="0"/>
            <a:t>reg</a:t>
          </a:r>
          <a:r>
            <a:rPr lang="cs-CZ" sz="1600" b="0" kern="1200" dirty="0" smtClean="0"/>
            <a:t>. pakty - JSRLZ</a:t>
          </a:r>
          <a:endParaRPr lang="cs-CZ" sz="1600" b="0" kern="1200" dirty="0"/>
        </a:p>
      </dsp:txBody>
      <dsp:txXfrm>
        <a:off x="802976" y="1253274"/>
        <a:ext cx="6280745" cy="459849"/>
      </dsp:txXfrm>
    </dsp:sp>
    <dsp:sp modelId="{2E569585-39F9-437D-8D57-23E881C967EF}">
      <dsp:nvSpPr>
        <dsp:cNvPr id="0" name=""/>
        <dsp:cNvSpPr/>
      </dsp:nvSpPr>
      <dsp:spPr>
        <a:xfrm>
          <a:off x="788669" y="1786723"/>
          <a:ext cx="6309359" cy="31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OP Zaměstnanost</a:t>
          </a:r>
          <a:endParaRPr lang="cs-CZ" sz="1600" b="0" kern="1200" dirty="0"/>
        </a:p>
      </dsp:txBody>
      <dsp:txXfrm>
        <a:off x="797813" y="1795867"/>
        <a:ext cx="6291071" cy="293895"/>
      </dsp:txXfrm>
    </dsp:sp>
    <dsp:sp modelId="{1F1F1B44-A8A7-4B0F-80C9-376596248C45}">
      <dsp:nvSpPr>
        <dsp:cNvPr id="0" name=""/>
        <dsp:cNvSpPr/>
      </dsp:nvSpPr>
      <dsp:spPr>
        <a:xfrm>
          <a:off x="788669" y="2171106"/>
          <a:ext cx="6309359" cy="1270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Systémový projekt - Vytváření regionálních predikcí potřeb trhu práce, vytvoření regionálního modelu udržitelného v dalším období</a:t>
          </a:r>
          <a:endParaRPr lang="cs-CZ" sz="1600" b="0" kern="1200" dirty="0"/>
        </a:p>
      </dsp:txBody>
      <dsp:txXfrm>
        <a:off x="825876" y="2208313"/>
        <a:ext cx="6234945" cy="1195943"/>
      </dsp:txXfrm>
    </dsp:sp>
    <dsp:sp modelId="{E705518D-E7C1-45CE-9103-4D0981BE88FA}">
      <dsp:nvSpPr>
        <dsp:cNvPr id="0" name=""/>
        <dsp:cNvSpPr/>
      </dsp:nvSpPr>
      <dsp:spPr>
        <a:xfrm>
          <a:off x="788669" y="3549927"/>
          <a:ext cx="6309359" cy="31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1. 2017 – 12. 2020</a:t>
          </a:r>
          <a:endParaRPr lang="cs-CZ" sz="1600" b="0" kern="1200" dirty="0"/>
        </a:p>
      </dsp:txBody>
      <dsp:txXfrm>
        <a:off x="797813" y="3559071"/>
        <a:ext cx="6291071" cy="293895"/>
      </dsp:txXfrm>
    </dsp:sp>
    <dsp:sp modelId="{5EB4E996-7BFA-4509-B806-D09F10D2BE62}">
      <dsp:nvSpPr>
        <dsp:cNvPr id="0" name=""/>
        <dsp:cNvSpPr/>
      </dsp:nvSpPr>
      <dsp:spPr>
        <a:xfrm>
          <a:off x="788669" y="3910138"/>
          <a:ext cx="6309359" cy="31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8,8 mil. Kč</a:t>
          </a:r>
          <a:endParaRPr lang="cs-CZ" sz="1600" b="0" kern="1200" dirty="0"/>
        </a:p>
      </dsp:txBody>
      <dsp:txXfrm>
        <a:off x="797813" y="3919282"/>
        <a:ext cx="6291071" cy="293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2AFC-FE17-4D8E-90F0-6148D5B227B6}">
      <dsp:nvSpPr>
        <dsp:cNvPr id="0" name=""/>
        <dsp:cNvSpPr/>
      </dsp:nvSpPr>
      <dsp:spPr>
        <a:xfrm>
          <a:off x="962" y="0"/>
          <a:ext cx="2503103" cy="444572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i="0" u="none" kern="1200" dirty="0" smtClean="0"/>
            <a:t>Big Data Centrum Východní Bav. – Jižní Čechy </a:t>
          </a:r>
          <a:endParaRPr lang="cs-CZ" sz="2400" b="0" i="0" u="none" kern="1200" dirty="0"/>
        </a:p>
      </dsp:txBody>
      <dsp:txXfrm>
        <a:off x="962" y="0"/>
        <a:ext cx="2503103" cy="1333718"/>
      </dsp:txXfrm>
    </dsp:sp>
    <dsp:sp modelId="{09A60122-5DCF-40A8-96EF-2BFDECCEA837}">
      <dsp:nvSpPr>
        <dsp:cNvPr id="0" name=""/>
        <dsp:cNvSpPr/>
      </dsp:nvSpPr>
      <dsp:spPr>
        <a:xfrm>
          <a:off x="251273" y="1313838"/>
          <a:ext cx="2002482" cy="4688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TC </a:t>
          </a:r>
          <a:r>
            <a:rPr lang="cs-CZ" sz="1600" b="0" i="0" u="none" kern="1200" dirty="0" err="1" smtClean="0"/>
            <a:t>Deggendorf</a:t>
          </a:r>
          <a:r>
            <a:rPr lang="cs-CZ" sz="1600" b="0" i="0" u="none" kern="1200" dirty="0" smtClean="0"/>
            <a:t>, TC  Písek, JHK</a:t>
          </a:r>
          <a:endParaRPr lang="cs-CZ" sz="1600" b="0" i="0" u="none" kern="1200" dirty="0"/>
        </a:p>
      </dsp:txBody>
      <dsp:txXfrm>
        <a:off x="265006" y="1327571"/>
        <a:ext cx="1975016" cy="441417"/>
      </dsp:txXfrm>
    </dsp:sp>
    <dsp:sp modelId="{6CBD92E9-8214-48B0-93F9-A3BD3EB329FF}">
      <dsp:nvSpPr>
        <dsp:cNvPr id="0" name=""/>
        <dsp:cNvSpPr/>
      </dsp:nvSpPr>
      <dsp:spPr>
        <a:xfrm>
          <a:off x="251273" y="1833275"/>
          <a:ext cx="2002482" cy="5574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Operační program ČR – DE</a:t>
          </a:r>
          <a:endParaRPr lang="cs-CZ" sz="1600" b="0" i="0" u="none" kern="1200" dirty="0"/>
        </a:p>
      </dsp:txBody>
      <dsp:txXfrm>
        <a:off x="267600" y="1849602"/>
        <a:ext cx="1969828" cy="524787"/>
      </dsp:txXfrm>
    </dsp:sp>
    <dsp:sp modelId="{67337E1F-99A0-4AE5-A4E8-6B8549C8F2E2}">
      <dsp:nvSpPr>
        <dsp:cNvPr id="0" name=""/>
        <dsp:cNvSpPr/>
      </dsp:nvSpPr>
      <dsp:spPr>
        <a:xfrm>
          <a:off x="238397" y="2435461"/>
          <a:ext cx="2002482" cy="11996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Propojení MSP a Big Data, oblasti digitalizace a vznik nové IT infrastruktury pro MSP.</a:t>
          </a:r>
          <a:endParaRPr lang="cs-CZ" sz="1600" b="0" i="0" u="none" kern="1200" dirty="0"/>
        </a:p>
      </dsp:txBody>
      <dsp:txXfrm>
        <a:off x="273534" y="2470598"/>
        <a:ext cx="1932208" cy="1129389"/>
      </dsp:txXfrm>
    </dsp:sp>
    <dsp:sp modelId="{8AD164F5-B481-4362-ADDD-41479ACBB175}">
      <dsp:nvSpPr>
        <dsp:cNvPr id="0" name=""/>
        <dsp:cNvSpPr/>
      </dsp:nvSpPr>
      <dsp:spPr>
        <a:xfrm>
          <a:off x="251273" y="3677265"/>
          <a:ext cx="2002482" cy="2532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7. 2016 –  6. 2019</a:t>
          </a:r>
          <a:endParaRPr lang="cs-CZ" sz="1600" b="0" i="0" u="none" kern="1200" dirty="0"/>
        </a:p>
      </dsp:txBody>
      <dsp:txXfrm>
        <a:off x="258691" y="3684683"/>
        <a:ext cx="1987646" cy="238438"/>
      </dsp:txXfrm>
    </dsp:sp>
    <dsp:sp modelId="{22C12D25-D397-40B7-A5A1-272C7D884449}">
      <dsp:nvSpPr>
        <dsp:cNvPr id="0" name=""/>
        <dsp:cNvSpPr/>
      </dsp:nvSpPr>
      <dsp:spPr>
        <a:xfrm>
          <a:off x="251273" y="3969504"/>
          <a:ext cx="2002482" cy="2532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smtClean="0"/>
            <a:t>106 tis. EUR</a:t>
          </a:r>
          <a:endParaRPr lang="cs-CZ" sz="1600" b="0" i="0" u="none" kern="1200" dirty="0"/>
        </a:p>
      </dsp:txBody>
      <dsp:txXfrm>
        <a:off x="258691" y="3976922"/>
        <a:ext cx="1987646" cy="238438"/>
      </dsp:txXfrm>
    </dsp:sp>
    <dsp:sp modelId="{F9326775-2D2C-4A24-BE2F-EB2F28B6A297}">
      <dsp:nvSpPr>
        <dsp:cNvPr id="0" name=""/>
        <dsp:cNvSpPr/>
      </dsp:nvSpPr>
      <dsp:spPr>
        <a:xfrm>
          <a:off x="2691798" y="0"/>
          <a:ext cx="2503103" cy="444572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i="0" u="none" kern="1200" dirty="0" smtClean="0"/>
            <a:t>Matematika cestou k technice</a:t>
          </a:r>
          <a:endParaRPr lang="cs-CZ" sz="2400" b="0" i="0" u="none" kern="1200" dirty="0"/>
        </a:p>
      </dsp:txBody>
      <dsp:txXfrm>
        <a:off x="2691798" y="0"/>
        <a:ext cx="2503103" cy="1333718"/>
      </dsp:txXfrm>
    </dsp:sp>
    <dsp:sp modelId="{B9D3D29B-2125-426E-88C7-BCE9AEE13B08}">
      <dsp:nvSpPr>
        <dsp:cNvPr id="0" name=""/>
        <dsp:cNvSpPr/>
      </dsp:nvSpPr>
      <dsp:spPr>
        <a:xfrm>
          <a:off x="2942108" y="1203709"/>
          <a:ext cx="2002482" cy="4285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JČU, JHK, </a:t>
          </a:r>
          <a:r>
            <a:rPr lang="cs-CZ" sz="1600" b="0" i="0" u="none" kern="1200" dirty="0" err="1" smtClean="0"/>
            <a:t>Uni</a:t>
          </a:r>
          <a:r>
            <a:rPr lang="cs-CZ" sz="1600" b="0" i="0" u="none" kern="1200" dirty="0" smtClean="0"/>
            <a:t> </a:t>
          </a:r>
          <a:r>
            <a:rPr lang="cs-CZ" sz="1600" b="0" i="0" u="none" kern="1200" dirty="0" err="1" smtClean="0"/>
            <a:t>Keppler</a:t>
          </a:r>
          <a:r>
            <a:rPr lang="cs-CZ" sz="1600" b="0" i="0" u="none" kern="1200" dirty="0" smtClean="0"/>
            <a:t> </a:t>
          </a:r>
          <a:r>
            <a:rPr lang="cs-CZ" sz="1600" b="0" i="0" u="none" kern="1200" dirty="0" err="1" smtClean="0"/>
            <a:t>Linc</a:t>
          </a:r>
          <a:r>
            <a:rPr lang="cs-CZ" sz="1600" b="0" i="0" u="none" kern="1200" dirty="0" smtClean="0"/>
            <a:t>, WKO</a:t>
          </a:r>
          <a:endParaRPr lang="cs-CZ" sz="1600" b="0" i="0" u="none" kern="1200" dirty="0"/>
        </a:p>
      </dsp:txBody>
      <dsp:txXfrm>
        <a:off x="2954659" y="1216260"/>
        <a:ext cx="1977380" cy="403424"/>
      </dsp:txXfrm>
    </dsp:sp>
    <dsp:sp modelId="{F5B40D80-2F00-4F08-8666-ABAD83284117}">
      <dsp:nvSpPr>
        <dsp:cNvPr id="0" name=""/>
        <dsp:cNvSpPr/>
      </dsp:nvSpPr>
      <dsp:spPr>
        <a:xfrm>
          <a:off x="2942108" y="1715150"/>
          <a:ext cx="2002482" cy="4589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Operační program ČR – AT </a:t>
          </a:r>
          <a:endParaRPr lang="cs-CZ" sz="1600" b="0" i="0" u="none" kern="1200" dirty="0"/>
        </a:p>
      </dsp:txBody>
      <dsp:txXfrm>
        <a:off x="2955550" y="1728592"/>
        <a:ext cx="1975598" cy="432056"/>
      </dsp:txXfrm>
    </dsp:sp>
    <dsp:sp modelId="{EF86FBD0-3C84-4F91-A304-C8252C3747F8}">
      <dsp:nvSpPr>
        <dsp:cNvPr id="0" name=""/>
        <dsp:cNvSpPr/>
      </dsp:nvSpPr>
      <dsp:spPr>
        <a:xfrm>
          <a:off x="2942108" y="2250788"/>
          <a:ext cx="2002482" cy="13158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Soubor metodických matematických materiálů pro širší využití, čerpání námětů od firem, testování na SŠ.</a:t>
          </a:r>
          <a:endParaRPr lang="cs-CZ" sz="1600" b="0" i="0" u="none" kern="1200" dirty="0"/>
        </a:p>
      </dsp:txBody>
      <dsp:txXfrm>
        <a:off x="2980648" y="2289328"/>
        <a:ext cx="1925402" cy="1238756"/>
      </dsp:txXfrm>
    </dsp:sp>
    <dsp:sp modelId="{8B5E6EEA-5CDC-422F-AD10-D95B96A5C91B}">
      <dsp:nvSpPr>
        <dsp:cNvPr id="0" name=""/>
        <dsp:cNvSpPr/>
      </dsp:nvSpPr>
      <dsp:spPr>
        <a:xfrm>
          <a:off x="2942108" y="3658461"/>
          <a:ext cx="2002482" cy="26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9. 2016 – 8. 2019 </a:t>
          </a:r>
          <a:endParaRPr lang="cs-CZ" sz="1600" b="0" i="0" u="none" kern="1200" dirty="0"/>
        </a:p>
      </dsp:txBody>
      <dsp:txXfrm>
        <a:off x="2949784" y="3666137"/>
        <a:ext cx="1987130" cy="246740"/>
      </dsp:txXfrm>
    </dsp:sp>
    <dsp:sp modelId="{C7EFF33F-3408-4874-92AE-7388F63DEBF7}">
      <dsp:nvSpPr>
        <dsp:cNvPr id="0" name=""/>
        <dsp:cNvSpPr/>
      </dsp:nvSpPr>
      <dsp:spPr>
        <a:xfrm>
          <a:off x="2942108" y="3960876"/>
          <a:ext cx="2002482" cy="26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46 tis. EUR </a:t>
          </a:r>
          <a:endParaRPr lang="cs-CZ" sz="1600" b="0" i="0" u="none" kern="1200" dirty="0"/>
        </a:p>
      </dsp:txBody>
      <dsp:txXfrm>
        <a:off x="2949784" y="3968552"/>
        <a:ext cx="1987130" cy="246740"/>
      </dsp:txXfrm>
    </dsp:sp>
    <dsp:sp modelId="{B7D0DB2D-E17C-4DA1-90EE-A23A0F3A9F75}">
      <dsp:nvSpPr>
        <dsp:cNvPr id="0" name=""/>
        <dsp:cNvSpPr/>
      </dsp:nvSpPr>
      <dsp:spPr>
        <a:xfrm>
          <a:off x="5382634" y="0"/>
          <a:ext cx="2503103" cy="444572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i="0" u="none" kern="1200" dirty="0" smtClean="0"/>
            <a:t>Pohraniční region 4.0</a:t>
          </a:r>
          <a:endParaRPr lang="cs-CZ" sz="2400" b="0" i="0" u="none" kern="1200" dirty="0"/>
        </a:p>
      </dsp:txBody>
      <dsp:txXfrm>
        <a:off x="5382634" y="0"/>
        <a:ext cx="2503103" cy="1333718"/>
      </dsp:txXfrm>
    </dsp:sp>
    <dsp:sp modelId="{A04DA666-4B1F-4BA8-93D9-1169DFC65856}">
      <dsp:nvSpPr>
        <dsp:cNvPr id="0" name=""/>
        <dsp:cNvSpPr/>
      </dsp:nvSpPr>
      <dsp:spPr>
        <a:xfrm>
          <a:off x="5632944" y="1202666"/>
          <a:ext cx="2002482" cy="318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JHK, IHK Pasov</a:t>
          </a:r>
          <a:endParaRPr lang="cs-CZ" sz="1600" b="0" i="0" u="none" kern="1200" dirty="0"/>
        </a:p>
      </dsp:txBody>
      <dsp:txXfrm>
        <a:off x="5642284" y="1212006"/>
        <a:ext cx="1983802" cy="300205"/>
      </dsp:txXfrm>
    </dsp:sp>
    <dsp:sp modelId="{FF79BA39-189C-45A8-B184-D1C9D2784D44}">
      <dsp:nvSpPr>
        <dsp:cNvPr id="0" name=""/>
        <dsp:cNvSpPr/>
      </dsp:nvSpPr>
      <dsp:spPr>
        <a:xfrm>
          <a:off x="5645820" y="1639333"/>
          <a:ext cx="2002482" cy="458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Operační program ČR – DE</a:t>
          </a:r>
          <a:endParaRPr lang="cs-CZ" sz="1600" b="0" i="0" u="none" kern="1200" dirty="0"/>
        </a:p>
      </dsp:txBody>
      <dsp:txXfrm>
        <a:off x="5659256" y="1652769"/>
        <a:ext cx="1975610" cy="431876"/>
      </dsp:txXfrm>
    </dsp:sp>
    <dsp:sp modelId="{99BE236F-5869-476F-81D5-C2DAAC583FEF}">
      <dsp:nvSpPr>
        <dsp:cNvPr id="0" name=""/>
        <dsp:cNvSpPr/>
      </dsp:nvSpPr>
      <dsp:spPr>
        <a:xfrm>
          <a:off x="5632944" y="2209489"/>
          <a:ext cx="2002482" cy="12780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Digitalizace přímo v podnicích – kooperace MSP a VVI za účelem posílení jejich inovativní výkonosti. </a:t>
          </a:r>
          <a:endParaRPr lang="cs-CZ" sz="1600" b="0" i="0" u="none" kern="1200" dirty="0"/>
        </a:p>
      </dsp:txBody>
      <dsp:txXfrm>
        <a:off x="5670377" y="2246922"/>
        <a:ext cx="1927616" cy="1203179"/>
      </dsp:txXfrm>
    </dsp:sp>
    <dsp:sp modelId="{BB50F42E-34DC-4B4C-881D-4C8BC15F77D2}">
      <dsp:nvSpPr>
        <dsp:cNvPr id="0" name=""/>
        <dsp:cNvSpPr/>
      </dsp:nvSpPr>
      <dsp:spPr>
        <a:xfrm>
          <a:off x="5632944" y="3536593"/>
          <a:ext cx="2002482" cy="318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dirty="0" smtClean="0"/>
            <a:t>1. 2017 – 12. 2019</a:t>
          </a:r>
          <a:endParaRPr lang="cs-CZ" sz="1600" b="0" i="0" u="none" kern="1200" dirty="0"/>
        </a:p>
      </dsp:txBody>
      <dsp:txXfrm>
        <a:off x="5642284" y="3545933"/>
        <a:ext cx="1983802" cy="300205"/>
      </dsp:txXfrm>
    </dsp:sp>
    <dsp:sp modelId="{96AB932E-2A48-4948-BA75-54EC40C180C9}">
      <dsp:nvSpPr>
        <dsp:cNvPr id="0" name=""/>
        <dsp:cNvSpPr/>
      </dsp:nvSpPr>
      <dsp:spPr>
        <a:xfrm>
          <a:off x="5632944" y="3904538"/>
          <a:ext cx="2002482" cy="318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i="0" u="none" kern="1200" smtClean="0"/>
            <a:t>220 </a:t>
          </a:r>
          <a:r>
            <a:rPr lang="cs-CZ" sz="1600" b="0" i="0" u="none" kern="1200" dirty="0" smtClean="0"/>
            <a:t>tis. EUR</a:t>
          </a:r>
          <a:endParaRPr lang="cs-CZ" sz="1600" b="0" i="0" u="none" kern="1200" dirty="0"/>
        </a:p>
      </dsp:txBody>
      <dsp:txXfrm>
        <a:off x="5642284" y="3913878"/>
        <a:ext cx="1983802" cy="30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49745-FB74-4773-A2B3-DA440E5E2C34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EDD3-A508-44C7-85BF-A8F0269854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9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DC10-AA2A-44B3-A21D-945B17435488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9AADB-4E0C-4610-ABD2-B29030D84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60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Poradenství za 3. Q 2016 pro příklad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2FFD6-5B8A-4537-8DA1-EF67455751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4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3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7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75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17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Zážitková akce na podporu technického vzdělávání</a:t>
            </a:r>
          </a:p>
          <a:p>
            <a:r>
              <a:rPr lang="cs-CZ" b="1" dirty="0" smtClean="0"/>
              <a:t>50 vystavovatelů</a:t>
            </a:r>
          </a:p>
          <a:p>
            <a:r>
              <a:rPr lang="cs-CZ" b="1" dirty="0" smtClean="0"/>
              <a:t>200 exponátů</a:t>
            </a:r>
          </a:p>
          <a:p>
            <a:r>
              <a:rPr lang="cs-CZ" b="1" dirty="0" smtClean="0"/>
              <a:t>Cca 3000 návštěvníků</a:t>
            </a:r>
          </a:p>
          <a:p>
            <a:r>
              <a:rPr lang="cs-CZ" b="1" dirty="0" smtClean="0"/>
              <a:t>Hlavní podporovatelé</a:t>
            </a:r>
          </a:p>
          <a:p>
            <a:r>
              <a:rPr lang="cs-CZ" b="1" dirty="0" smtClean="0"/>
              <a:t>Bosch, Motor </a:t>
            </a:r>
            <a:r>
              <a:rPr lang="cs-CZ" b="1" dirty="0" err="1" smtClean="0"/>
              <a:t>Jikov</a:t>
            </a:r>
            <a:r>
              <a:rPr lang="cs-CZ" b="1" dirty="0" smtClean="0"/>
              <a:t>, Výstaviště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Televizní spoty na podporu technického vzdělávání</a:t>
            </a:r>
          </a:p>
          <a:p>
            <a:r>
              <a:rPr lang="cs-CZ" b="1" dirty="0" err="1" smtClean="0"/>
              <a:t>Finančnín</a:t>
            </a:r>
            <a:r>
              <a:rPr lang="cs-CZ" b="1" dirty="0" smtClean="0"/>
              <a:t> podpora kraje a firem</a:t>
            </a:r>
          </a:p>
          <a:p>
            <a:r>
              <a:rPr lang="cs-CZ" b="1" dirty="0" smtClean="0"/>
              <a:t>JHK, JSRLZ - organizátorem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Jihočeský</a:t>
            </a:r>
            <a:r>
              <a:rPr lang="cs-CZ" b="1" baseline="0" dirty="0" smtClean="0"/>
              <a:t> kraj</a:t>
            </a:r>
          </a:p>
          <a:p>
            <a:r>
              <a:rPr lang="cs-CZ" b="1" baseline="0" dirty="0" smtClean="0"/>
              <a:t>	náš podporovatel</a:t>
            </a:r>
          </a:p>
          <a:p>
            <a:r>
              <a:rPr lang="cs-CZ" b="1" baseline="0" dirty="0" smtClean="0"/>
              <a:t>	Tripartita – stálí hosté</a:t>
            </a:r>
          </a:p>
          <a:p>
            <a:r>
              <a:rPr lang="cs-CZ" b="1" baseline="0" dirty="0" smtClean="0"/>
              <a:t>	OŠMT – akční plán, nové obory, stipendia</a:t>
            </a:r>
          </a:p>
          <a:p>
            <a:r>
              <a:rPr lang="cs-CZ" b="1" baseline="0" dirty="0" smtClean="0"/>
              <a:t>	Profese 21. století</a:t>
            </a:r>
          </a:p>
          <a:p>
            <a:r>
              <a:rPr lang="cs-CZ" b="1" baseline="0" dirty="0" smtClean="0"/>
              <a:t>	S3, RIS3, RSK, KAP, MAP + komise</a:t>
            </a:r>
          </a:p>
          <a:p>
            <a:r>
              <a:rPr lang="cs-CZ" b="1" baseline="0" dirty="0" smtClean="0"/>
              <a:t>	Pakt zaměstnanosti</a:t>
            </a:r>
          </a:p>
          <a:p>
            <a:r>
              <a:rPr lang="cs-CZ" b="1" baseline="0" dirty="0" smtClean="0"/>
              <a:t>ÚP</a:t>
            </a:r>
          </a:p>
          <a:p>
            <a:r>
              <a:rPr lang="cs-CZ" b="1" baseline="0" dirty="0" smtClean="0"/>
              <a:t>	poradní výbor</a:t>
            </a:r>
          </a:p>
          <a:p>
            <a:r>
              <a:rPr lang="cs-CZ" b="1" baseline="0" dirty="0" smtClean="0"/>
              <a:t>	pakt </a:t>
            </a:r>
            <a:r>
              <a:rPr lang="cs-CZ" b="1" baseline="0" dirty="0" err="1" smtClean="0"/>
              <a:t>zam</a:t>
            </a:r>
            <a:r>
              <a:rPr lang="cs-CZ" b="1" baseline="0" dirty="0" smtClean="0"/>
              <a:t>.</a:t>
            </a:r>
          </a:p>
          <a:p>
            <a:r>
              <a:rPr lang="cs-CZ" b="1" baseline="0" dirty="0" smtClean="0"/>
              <a:t>JČU, VŠTE, FŠE FM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42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Plus</a:t>
            </a:r>
          </a:p>
          <a:p>
            <a:r>
              <a:rPr lang="cs-CZ" b="1" dirty="0" smtClean="0"/>
              <a:t>Obchodní</a:t>
            </a:r>
            <a:r>
              <a:rPr lang="cs-CZ" b="1" baseline="0" dirty="0" smtClean="0"/>
              <a:t> zastoupení různých států</a:t>
            </a:r>
          </a:p>
          <a:p>
            <a:r>
              <a:rPr lang="cs-CZ" b="1" baseline="0" dirty="0" smtClean="0"/>
              <a:t>DTIHK</a:t>
            </a:r>
          </a:p>
          <a:p>
            <a:r>
              <a:rPr lang="cs-CZ" b="1" baseline="0" dirty="0" err="1" smtClean="0"/>
              <a:t>Advantage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Austria</a:t>
            </a:r>
            <a:r>
              <a:rPr lang="cs-CZ" b="1" baseline="0" dirty="0" smtClean="0"/>
              <a:t> – obchodní zastoupení</a:t>
            </a:r>
          </a:p>
          <a:p>
            <a:r>
              <a:rPr lang="cs-CZ" b="1" baseline="0" dirty="0" err="1" smtClean="0"/>
              <a:t>Italsko</a:t>
            </a:r>
            <a:r>
              <a:rPr lang="cs-CZ" b="1" baseline="0" dirty="0" smtClean="0"/>
              <a:t> česká obchodní komora</a:t>
            </a:r>
          </a:p>
          <a:p>
            <a:r>
              <a:rPr lang="cs-CZ" b="1" baseline="0" dirty="0" smtClean="0"/>
              <a:t>Švýcarsko-Česká komora</a:t>
            </a:r>
          </a:p>
          <a:p>
            <a:r>
              <a:rPr lang="cs-CZ" b="1" baseline="0" dirty="0" smtClean="0"/>
              <a:t>…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0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Big data,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Matematech</a:t>
            </a:r>
            <a:r>
              <a:rPr lang="cs-CZ" baseline="0" dirty="0" smtClean="0"/>
              <a:t> – partneři</a:t>
            </a:r>
          </a:p>
          <a:p>
            <a:r>
              <a:rPr lang="cs-CZ" baseline="0" dirty="0" smtClean="0"/>
              <a:t>Pohraniční region 4.0 </a:t>
            </a:r>
            <a:r>
              <a:rPr lang="cs-CZ" baseline="0" dirty="0" err="1" smtClean="0"/>
              <a:t>lead</a:t>
            </a:r>
            <a:r>
              <a:rPr lang="cs-CZ" baseline="0" dirty="0" smtClean="0"/>
              <a:t> partneři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Südböhmen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Kenzahlen</a:t>
            </a:r>
            <a:endParaRPr lang="cs-CZ" baseline="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b="1" dirty="0" smtClean="0">
                <a:ea typeface="Calibri"/>
                <a:cs typeface="Times New Roman"/>
              </a:rPr>
              <a:t>10.058</a:t>
            </a:r>
            <a:r>
              <a:rPr lang="cs-CZ" sz="1200" b="1" dirty="0" smtClean="0">
                <a:ea typeface="Calibri"/>
                <a:cs typeface="Times New Roman"/>
              </a:rPr>
              <a:t>	</a:t>
            </a:r>
            <a:r>
              <a:rPr lang="de-DE" sz="1200" b="1" dirty="0" smtClean="0">
                <a:ea typeface="Calibri"/>
                <a:cs typeface="Times New Roman"/>
              </a:rPr>
              <a:t>km</a:t>
            </a:r>
            <a:r>
              <a:rPr lang="de-DE" sz="1200" b="1" baseline="30000" dirty="0" smtClean="0">
                <a:ea typeface="Calibri"/>
                <a:cs typeface="Times New Roman"/>
              </a:rPr>
              <a:t>2</a:t>
            </a:r>
            <a:r>
              <a:rPr lang="cs-CZ" sz="1200" b="1" baseline="30000" dirty="0" smtClean="0">
                <a:ea typeface="Calibri"/>
                <a:cs typeface="Times New Roman"/>
              </a:rPr>
              <a:t> </a:t>
            </a:r>
            <a:endParaRPr lang="de-DE" sz="105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b="1" dirty="0" smtClean="0">
                <a:ea typeface="Calibri"/>
                <a:cs typeface="Times New Roman"/>
              </a:rPr>
              <a:t>637.783</a:t>
            </a:r>
            <a:r>
              <a:rPr lang="cs-CZ" sz="1200" b="1" dirty="0" smtClean="0">
                <a:ea typeface="Calibri"/>
                <a:cs typeface="Times New Roman"/>
              </a:rPr>
              <a:t>	</a:t>
            </a:r>
            <a:r>
              <a:rPr lang="de-DE" sz="1200" b="1" dirty="0" smtClean="0">
                <a:ea typeface="Calibri"/>
                <a:cs typeface="Times New Roman"/>
              </a:rPr>
              <a:t>Einwohner</a:t>
            </a:r>
            <a:endParaRPr lang="de-DE" sz="105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b="1" dirty="0" smtClean="0">
                <a:ea typeface="Calibri"/>
                <a:cs typeface="Times New Roman"/>
              </a:rPr>
              <a:t>83.000   </a:t>
            </a:r>
            <a:r>
              <a:rPr lang="cs-CZ" sz="1200" b="1" dirty="0" smtClean="0">
                <a:ea typeface="Calibri"/>
                <a:cs typeface="Times New Roman"/>
              </a:rPr>
              <a:t>	</a:t>
            </a:r>
            <a:r>
              <a:rPr lang="de-DE" sz="1200" b="1" dirty="0" smtClean="0">
                <a:ea typeface="Calibri"/>
                <a:cs typeface="Times New Roman"/>
              </a:rPr>
              <a:t>aktive Unternehmen</a:t>
            </a:r>
            <a:r>
              <a:rPr lang="cs-CZ" sz="1200" b="1" dirty="0" smtClean="0">
                <a:ea typeface="Calibri"/>
                <a:cs typeface="Times New Roman"/>
              </a:rPr>
              <a:t> </a:t>
            </a:r>
            <a:endParaRPr lang="de-DE" sz="105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b="1" dirty="0" smtClean="0">
                <a:ea typeface="Calibri"/>
                <a:cs typeface="Times New Roman"/>
              </a:rPr>
              <a:t>215.000   </a:t>
            </a:r>
            <a:r>
              <a:rPr lang="cs-CZ" sz="1200" b="1" dirty="0" smtClean="0">
                <a:ea typeface="Calibri"/>
                <a:cs typeface="Times New Roman"/>
              </a:rPr>
              <a:t>	</a:t>
            </a:r>
            <a:r>
              <a:rPr lang="de-DE" sz="1200" b="1" dirty="0" smtClean="0">
                <a:ea typeface="Calibri"/>
                <a:cs typeface="Times New Roman"/>
              </a:rPr>
              <a:t>Beschäftigte</a:t>
            </a:r>
            <a:endParaRPr lang="de-DE" sz="1050" b="1" dirty="0" smtClean="0">
              <a:ea typeface="Calibri"/>
              <a:cs typeface="Times New Roman"/>
            </a:endParaRP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831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21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45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Wirtschaftliche</a:t>
            </a:r>
            <a:r>
              <a:rPr lang="cs-CZ" dirty="0" smtClean="0"/>
              <a:t> </a:t>
            </a:r>
            <a:r>
              <a:rPr lang="cs-CZ" dirty="0" err="1" smtClean="0"/>
              <a:t>Kennzahlen</a:t>
            </a:r>
            <a:endParaRPr lang="cs-CZ" dirty="0" smtClean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Regionales Brutto Inlands Produkt </a:t>
            </a:r>
            <a:r>
              <a:rPr lang="de-DE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( 2014, in Mrd. € )</a:t>
            </a:r>
            <a:r>
              <a:rPr lang="cs-CZ" sz="1050" b="0" i="0" u="none" strike="noStrike" kern="1200" baseline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7,9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dirty="0" err="1" smtClean="0">
                <a:solidFill>
                  <a:srgbClr val="002060"/>
                </a:solidFill>
                <a:effectLst/>
                <a:latin typeface="+mn-lt"/>
              </a:rPr>
              <a:t>Miliarden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€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cs-CZ" sz="105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Beschäftigte </a:t>
            </a:r>
            <a:r>
              <a:rPr lang="de-DE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 Dezember 2015 )</a:t>
            </a:r>
            <a:r>
              <a:rPr lang="cs-CZ" sz="1050" b="0" i="0" u="none" strike="noStrike" kern="1200" dirty="0" smtClean="0">
                <a:solidFill>
                  <a:schemeClr val="tx1"/>
                </a:solidFill>
                <a:effectLst/>
                <a:latin typeface="Arial"/>
              </a:rPr>
              <a:t>	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215.000</a:t>
            </a:r>
            <a:endParaRPr lang="cs-CZ" sz="1200" b="0" i="0" u="none" strike="noStrike" kern="1200" dirty="0" smtClean="0">
              <a:solidFill>
                <a:srgbClr val="002060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cs-CZ" sz="1050" b="0" i="0" u="none" strike="noStrike" dirty="0" smtClean="0">
              <a:effectLst/>
              <a:latin typeface="Arial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Arbeitslosenquote </a:t>
            </a:r>
            <a:r>
              <a:rPr lang="de-DE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 August 2016 )</a:t>
            </a:r>
            <a:r>
              <a:rPr lang="cs-CZ" sz="1050" b="0" i="0" u="none" strike="noStrike" kern="1200" dirty="0" smtClean="0">
                <a:solidFill>
                  <a:schemeClr val="tx1"/>
                </a:solidFill>
                <a:effectLst/>
                <a:latin typeface="Arial"/>
              </a:rPr>
              <a:t>	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3,4%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Fast 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50" b="0" baseline="0" dirty="0" err="1" smtClean="0"/>
              <a:t>Vollbeschäftigung</a:t>
            </a:r>
            <a:r>
              <a:rPr lang="cs-CZ" sz="1050" b="0" baseline="0" dirty="0" smtClean="0"/>
              <a:t>  -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Politisch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sieht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das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gut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leider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für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Unternehmer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</a:t>
            </a:r>
            <a:r>
              <a:rPr lang="cs-CZ" sz="1050" b="0" i="0" u="none" strike="noStrike" baseline="0" dirty="0" err="1" smtClean="0">
                <a:effectLst/>
                <a:latin typeface="Arial"/>
              </a:rPr>
              <a:t>nicht</a:t>
            </a:r>
            <a:r>
              <a:rPr lang="cs-CZ" sz="1050" b="0" i="0" u="none" strike="noStrike" baseline="0" dirty="0" smtClean="0">
                <a:effectLst/>
                <a:latin typeface="Arial"/>
              </a:rPr>
              <a:t> so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5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Industrieproduktion </a:t>
            </a:r>
            <a:r>
              <a:rPr lang="de-DE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( 2015, Mrd. € )</a:t>
            </a:r>
            <a:r>
              <a:rPr lang="cs-CZ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5,6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dirty="0" err="1" smtClean="0">
                <a:solidFill>
                  <a:srgbClr val="002060"/>
                </a:solidFill>
                <a:effectLst/>
                <a:latin typeface="+mn-lt"/>
              </a:rPr>
              <a:t>Miliarden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€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cs-CZ" sz="105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Lehrlinge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			16 000 ( </a:t>
            </a:r>
            <a:r>
              <a:rPr lang="cs-CZ" sz="1200" b="0" i="0" u="none" strike="noStrike" kern="1200" dirty="0" err="1" smtClean="0">
                <a:solidFill>
                  <a:srgbClr val="002060"/>
                </a:solidFill>
                <a:effectLst/>
                <a:latin typeface="+mn-lt"/>
              </a:rPr>
              <a:t>alle</a:t>
            </a:r>
            <a:r>
              <a:rPr lang="cs-CZ" sz="1200" b="0" i="0" u="none" strike="noStrike" kern="1200" baseline="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rgbClr val="002060"/>
                </a:solidFill>
                <a:effectLst/>
                <a:latin typeface="+mn-lt"/>
              </a:rPr>
              <a:t>nicht</a:t>
            </a:r>
            <a:r>
              <a:rPr lang="cs-CZ" sz="1200" b="0" i="0" u="none" strike="noStrike" kern="1200" baseline="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rgbClr val="002060"/>
                </a:solidFill>
                <a:effectLst/>
                <a:latin typeface="+mn-lt"/>
              </a:rPr>
              <a:t>nur</a:t>
            </a:r>
            <a:r>
              <a:rPr lang="cs-CZ" sz="1200" b="0" i="0" u="none" strike="noStrike" kern="1200" baseline="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rgbClr val="002060"/>
                </a:solidFill>
                <a:effectLst/>
                <a:latin typeface="+mn-lt"/>
              </a:rPr>
              <a:t>für</a:t>
            </a:r>
            <a:r>
              <a:rPr lang="cs-CZ" sz="1200" b="0" i="0" u="none" strike="noStrike" kern="1200" baseline="0" dirty="0" smtClean="0">
                <a:solidFill>
                  <a:srgbClr val="002060"/>
                </a:solidFill>
                <a:effectLst/>
                <a:latin typeface="+mn-lt"/>
              </a:rPr>
              <a:t> Industrie )</a:t>
            </a:r>
            <a:endParaRPr lang="cs-CZ" sz="1200" b="0" i="0" u="none" strike="noStrike" kern="1200" dirty="0" smtClean="0">
              <a:solidFill>
                <a:srgbClr val="002060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cs-CZ" sz="1050" b="0" i="0" u="none" strike="noStrike" kern="1200" dirty="0" smtClean="0">
                <a:solidFill>
                  <a:schemeClr val="tx1"/>
                </a:solidFill>
                <a:effectLst/>
                <a:latin typeface="Arial"/>
              </a:rPr>
              <a:t>	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 </a:t>
            </a:r>
            <a:endParaRPr lang="cs-CZ" sz="105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Nächtigungen </a:t>
            </a:r>
            <a:r>
              <a:rPr lang="de-DE" sz="10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( 2014, in Mio. )</a:t>
            </a:r>
            <a:r>
              <a:rPr lang="cs-CZ" sz="1050" b="0" i="0" u="none" strike="noStrike" kern="1200" dirty="0" smtClean="0">
                <a:solidFill>
                  <a:schemeClr val="tx1"/>
                </a:solidFill>
                <a:effectLst/>
                <a:latin typeface="Arial"/>
              </a:rPr>
              <a:t>	</a:t>
            </a:r>
            <a:r>
              <a:rPr lang="de-DE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3,2</a:t>
            </a:r>
            <a:r>
              <a:rPr lang="cs-CZ" sz="1200" b="0" i="0" u="none" strike="noStrike" kern="12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cs-CZ" sz="1200" b="0" i="0" u="none" strike="noStrike" kern="1200" dirty="0" err="1" smtClean="0">
                <a:solidFill>
                  <a:srgbClr val="002060"/>
                </a:solidFill>
                <a:effectLst/>
                <a:latin typeface="+mn-lt"/>
              </a:rPr>
              <a:t>Milionen</a:t>
            </a:r>
            <a:endParaRPr lang="cs-CZ" sz="1050" b="0" i="0" u="none" strike="noStrike" dirty="0" smtClean="0">
              <a:effectLst/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0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57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JHK</a:t>
            </a:r>
            <a:r>
              <a:rPr lang="cs-CZ" b="1" baseline="0" dirty="0" smtClean="0"/>
              <a:t> pokrývá celý jihočeský kraj</a:t>
            </a:r>
          </a:p>
          <a:p>
            <a:r>
              <a:rPr lang="cs-CZ" b="1" baseline="0" dirty="0" smtClean="0"/>
              <a:t>V ČB je centrála s funkcemi služby</a:t>
            </a:r>
          </a:p>
          <a:p>
            <a:r>
              <a:rPr lang="cs-CZ" b="1" baseline="0" dirty="0" smtClean="0"/>
              <a:t>poradenství, zahraniční spolupráce,</a:t>
            </a:r>
          </a:p>
          <a:p>
            <a:r>
              <a:rPr lang="cs-CZ" b="1" baseline="0" dirty="0" smtClean="0"/>
              <a:t>PR ( časopis, </a:t>
            </a:r>
            <a:r>
              <a:rPr lang="cs-CZ" b="1" baseline="0" dirty="0" err="1" smtClean="0"/>
              <a:t>infoservis</a:t>
            </a:r>
            <a:r>
              <a:rPr lang="cs-CZ" b="1" baseline="0" dirty="0" smtClean="0"/>
              <a:t>, web, tiskové zprávy  )</a:t>
            </a:r>
          </a:p>
          <a:p>
            <a:r>
              <a:rPr lang="cs-CZ" b="1" baseline="0" dirty="0" smtClean="0"/>
              <a:t>spolupráce na krajské úrovni, projekty z OP i přeshraniční )</a:t>
            </a:r>
          </a:p>
          <a:p>
            <a:r>
              <a:rPr lang="cs-CZ" b="1" baseline="0" dirty="0" smtClean="0"/>
              <a:t>9 oblastí  - každá s ředitelkou </a:t>
            </a:r>
            <a:r>
              <a:rPr lang="cs-CZ" b="1" baseline="0" dirty="0" err="1" smtClean="0"/>
              <a:t>ObHK</a:t>
            </a:r>
            <a:r>
              <a:rPr lang="cs-CZ" b="1" baseline="0" dirty="0" smtClean="0"/>
              <a:t> ve dvou oblastech </a:t>
            </a:r>
          </a:p>
          <a:p>
            <a:r>
              <a:rPr lang="cs-CZ" b="1" baseline="0" dirty="0" smtClean="0"/>
              <a:t>i s asistentkou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7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Členská základna – dobrovolné</a:t>
            </a:r>
            <a:r>
              <a:rPr lang="cs-CZ" b="1" baseline="0" dirty="0" smtClean="0"/>
              <a:t> členství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1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72 %</a:t>
            </a:r>
            <a:r>
              <a:rPr lang="cs-CZ" baseline="0" dirty="0" smtClean="0"/>
              <a:t> členů jsou malé a střední firmy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2FFD6-5B8A-4537-8DA1-EF67455751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04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Počty workshopů a seminářů  a setkání je na 9ti </a:t>
            </a:r>
            <a:r>
              <a:rPr lang="cs-CZ" b="1" dirty="0" err="1" smtClean="0"/>
              <a:t>ObHK</a:t>
            </a:r>
            <a:endParaRPr lang="cs-CZ" b="1" dirty="0" smtClean="0"/>
          </a:p>
          <a:p>
            <a:r>
              <a:rPr lang="cs-CZ" b="1" dirty="0" smtClean="0"/>
              <a:t>z toho ČB 50 akcí za rok.</a:t>
            </a:r>
          </a:p>
          <a:p>
            <a:r>
              <a:rPr lang="cs-CZ" b="1" dirty="0" err="1" smtClean="0"/>
              <a:t>Morning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business neformální setkání omezeného</a:t>
            </a:r>
            <a:r>
              <a:rPr lang="cs-CZ" b="1" baseline="0" dirty="0" smtClean="0"/>
              <a:t> počtu členů</a:t>
            </a:r>
          </a:p>
          <a:p>
            <a:r>
              <a:rPr lang="cs-CZ" b="1" baseline="0" dirty="0" smtClean="0"/>
              <a:t>s úvodní přednáškou na určené téma</a:t>
            </a:r>
          </a:p>
          <a:p>
            <a:r>
              <a:rPr lang="cs-CZ" b="1" baseline="0" dirty="0" smtClean="0"/>
              <a:t>Ranní káva s…</a:t>
            </a:r>
            <a:r>
              <a:rPr lang="cs-CZ" b="1" baseline="0" dirty="0" err="1" smtClean="0"/>
              <a:t>nepř</a:t>
            </a:r>
            <a:r>
              <a:rPr lang="cs-CZ" b="1" baseline="0" dirty="0" smtClean="0"/>
              <a:t>. s právníky</a:t>
            </a:r>
          </a:p>
          <a:p>
            <a:r>
              <a:rPr lang="cs-CZ" b="1" baseline="0" dirty="0" smtClean="0"/>
              <a:t>Některé akce jsou určeny jen pro ženy !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48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AADB-4E0C-4610-ABD2-B29030D84B1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r="38666"/>
          <a:stretch/>
        </p:blipFill>
        <p:spPr>
          <a:xfrm>
            <a:off x="5136969" y="-1"/>
            <a:ext cx="4007032" cy="639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28523"/>
            <a:ext cx="4108269" cy="88144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70686C"/>
                </a:solidFill>
              </a:defRPr>
            </a:lvl1pPr>
          </a:lstStyle>
          <a:p>
            <a:r>
              <a:rPr lang="cs-CZ" dirty="0" smtClean="0"/>
              <a:t>Víte o tom, 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6541"/>
            <a:ext cx="5429250" cy="1361848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2A49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Poskytujeme v předstihu důležité informace?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www.jhk.cz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590"/>
            <a:ext cx="3028950" cy="157734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85800" y="5264967"/>
            <a:ext cx="4108269" cy="522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70686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85799" y="5264967"/>
            <a:ext cx="4108269" cy="565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7068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www.jhk.cz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5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8" name="Obrázek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3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8316" r="54527" b="14476"/>
          <a:stretch/>
        </p:blipFill>
        <p:spPr>
          <a:xfrm>
            <a:off x="0" y="1206000"/>
            <a:ext cx="1756799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00" y="363537"/>
            <a:ext cx="6667469" cy="1325563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00" y="1825625"/>
            <a:ext cx="6667469" cy="4351338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17700" y="6368847"/>
            <a:ext cx="2057400" cy="365125"/>
          </a:xfrm>
        </p:spPr>
        <p:txBody>
          <a:bodyPr/>
          <a:lstStyle/>
          <a:p>
            <a:fld id="{F10D6863-47A6-48AF-BC5B-F2694C086FBB}" type="datetimeFigureOut">
              <a:rPr lang="cs-CZ" smtClean="0"/>
              <a:t>7. 2. 2017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7769" y="6368847"/>
            <a:ext cx="2057400" cy="365125"/>
          </a:xfrm>
        </p:spPr>
        <p:txBody>
          <a:bodyPr/>
          <a:lstStyle/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5" y="168705"/>
            <a:ext cx="963070" cy="1476000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5406" y="6368847"/>
            <a:ext cx="1752056" cy="365125"/>
          </a:xfrm>
        </p:spPr>
        <p:txBody>
          <a:bodyPr/>
          <a:lstStyle/>
          <a:p>
            <a:r>
              <a:rPr lang="cs-CZ" dirty="0" smtClean="0"/>
              <a:t>www.jhk.cz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7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4148"/>
            <a:ext cx="7886700" cy="582116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05652"/>
            <a:ext cx="3886200" cy="3771311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05652"/>
            <a:ext cx="3886200" cy="3771311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www.jhk.cz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11" name="Obráze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33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1896"/>
            <a:ext cx="7886700" cy="582116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315931"/>
            <a:ext cx="7886700" cy="3861032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www.jhk.cz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12" name="Obrázek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30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8" name="Obrázek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8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r="38666"/>
          <a:stretch/>
        </p:blipFill>
        <p:spPr>
          <a:xfrm>
            <a:off x="5136969" y="-1"/>
            <a:ext cx="4007032" cy="639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28523"/>
            <a:ext cx="4108269" cy="88144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70686C"/>
                </a:solidFill>
              </a:defRPr>
            </a:lvl1pPr>
          </a:lstStyle>
          <a:p>
            <a:r>
              <a:rPr lang="cs-CZ" dirty="0" smtClean="0"/>
              <a:t>Víte o tom, 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6541"/>
            <a:ext cx="5429250" cy="1361848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2A49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Poskytujeme v předstihu důležité informace?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www.jhk.cz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590"/>
            <a:ext cx="3028950" cy="157734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85800" y="5264967"/>
            <a:ext cx="4108269" cy="522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70686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85799" y="5264967"/>
            <a:ext cx="4108269" cy="565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7068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www.jhk.cz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5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8316" r="54527" b="14476"/>
          <a:stretch/>
        </p:blipFill>
        <p:spPr>
          <a:xfrm>
            <a:off x="0" y="1206000"/>
            <a:ext cx="1756799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00" y="363537"/>
            <a:ext cx="6667469" cy="1325563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00" y="1825625"/>
            <a:ext cx="6667469" cy="4351338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17700" y="6368847"/>
            <a:ext cx="2057400" cy="365125"/>
          </a:xfrm>
        </p:spPr>
        <p:txBody>
          <a:bodyPr/>
          <a:lstStyle/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7769" y="6368847"/>
            <a:ext cx="2057400" cy="365125"/>
          </a:xfrm>
        </p:spPr>
        <p:txBody>
          <a:bodyPr/>
          <a:lstStyle/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5" y="168705"/>
            <a:ext cx="963070" cy="1476000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5406" y="6368847"/>
            <a:ext cx="1752056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www.jhk.cz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4148"/>
            <a:ext cx="7886700" cy="582116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05652"/>
            <a:ext cx="3886200" cy="3771311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05652"/>
            <a:ext cx="3886200" cy="3771311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www.jhk.cz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11" name="Obráze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0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1896"/>
            <a:ext cx="7886700" cy="582116"/>
          </a:xfrm>
        </p:spPr>
        <p:txBody>
          <a:bodyPr/>
          <a:lstStyle>
            <a:lvl1pPr>
              <a:defRPr>
                <a:solidFill>
                  <a:srgbClr val="2A498B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315931"/>
            <a:ext cx="7886700" cy="3861032"/>
          </a:xfrm>
        </p:spPr>
        <p:txBody>
          <a:bodyPr/>
          <a:lstStyle>
            <a:lvl1pPr>
              <a:defRPr>
                <a:solidFill>
                  <a:srgbClr val="70686C"/>
                </a:solidFill>
              </a:defRPr>
            </a:lvl1pPr>
            <a:lvl2pPr>
              <a:defRPr>
                <a:solidFill>
                  <a:srgbClr val="70686C"/>
                </a:solidFill>
              </a:defRPr>
            </a:lvl2pPr>
            <a:lvl3pPr>
              <a:defRPr>
                <a:solidFill>
                  <a:srgbClr val="70686C"/>
                </a:solidFill>
              </a:defRPr>
            </a:lvl3pPr>
            <a:lvl4pPr>
              <a:defRPr>
                <a:solidFill>
                  <a:srgbClr val="70686C"/>
                </a:solidFill>
              </a:defRPr>
            </a:lvl4pPr>
            <a:lvl5pPr>
              <a:defRPr>
                <a:solidFill>
                  <a:srgbClr val="70686C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www.jhk.cz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628650" y="13063"/>
            <a:ext cx="8515351" cy="1436914"/>
            <a:chOff x="628650" y="13063"/>
            <a:chExt cx="8515351" cy="1436914"/>
          </a:xfrm>
        </p:grpSpPr>
        <p:pic>
          <p:nvPicPr>
            <p:cNvPr id="12" name="Obrázek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14109" r="10428" b="54934"/>
            <a:stretch/>
          </p:blipFill>
          <p:spPr>
            <a:xfrm>
              <a:off x="1489167" y="13063"/>
              <a:ext cx="7654834" cy="143691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5048"/>
              <a:ext cx="221217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6863-47A6-48AF-BC5B-F2694C086FBB}" type="datetimeFigureOut">
              <a:rPr lang="cs-CZ" smtClean="0"/>
              <a:t>7. 2. 2017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8F69-37EE-400F-A41C-A3EB24340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22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498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68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68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68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8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8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6863-47A6-48AF-BC5B-F2694C086FB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7. 2. 2017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8F69-37EE-400F-A41C-A3EB243400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498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68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68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68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8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8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tmp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http://www.jhk.cz/page/img/cs_hlavicka_defaul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hk.c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jhk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jhk.cz/galerie/tinymce/obrazek_komora_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8. </a:t>
            </a:r>
            <a:r>
              <a:rPr lang="cs-CZ" sz="3200" dirty="0"/>
              <a:t>ú</a:t>
            </a:r>
            <a:r>
              <a:rPr lang="cs-CZ" sz="3200" dirty="0" smtClean="0"/>
              <a:t>nora 2017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706541"/>
            <a:ext cx="6192982" cy="1361848"/>
          </a:xfrm>
        </p:spPr>
        <p:txBody>
          <a:bodyPr/>
          <a:lstStyle/>
          <a:p>
            <a:r>
              <a:rPr lang="cs-CZ" sz="3200" dirty="0" smtClean="0"/>
              <a:t>Setkání pracovní skupiny </a:t>
            </a:r>
          </a:p>
          <a:p>
            <a:r>
              <a:rPr lang="cs-CZ" sz="3200" dirty="0" smtClean="0"/>
              <a:t>	„hospodářství“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65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230029325"/>
              </p:ext>
            </p:extLst>
          </p:nvPr>
        </p:nvGraphicFramePr>
        <p:xfrm>
          <a:off x="294640" y="1727201"/>
          <a:ext cx="86258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99492" y="2575329"/>
            <a:ext cx="441613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Za </a:t>
            </a:r>
            <a:r>
              <a:rPr lang="cs-CZ" b="1" dirty="0" smtClean="0">
                <a:solidFill>
                  <a:srgbClr val="C00000"/>
                </a:solidFill>
              </a:rPr>
              <a:t>3.Q 2016 </a:t>
            </a:r>
            <a:r>
              <a:rPr lang="cs-CZ" dirty="0" smtClean="0">
                <a:solidFill>
                  <a:srgbClr val="C00000"/>
                </a:solidFill>
              </a:rPr>
              <a:t>poskytla JHK celkem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463 </a:t>
            </a:r>
            <a:r>
              <a:rPr lang="cs-CZ" dirty="0">
                <a:solidFill>
                  <a:srgbClr val="C00000"/>
                </a:solidFill>
              </a:rPr>
              <a:t>konzultací a poradenství</a:t>
            </a:r>
          </a:p>
        </p:txBody>
      </p:sp>
    </p:spTree>
    <p:extLst>
      <p:ext uri="{BB962C8B-B14F-4D97-AF65-F5344CB8AC3E}">
        <p14:creationId xmlns:p14="http://schemas.microsoft.com/office/powerpoint/2010/main" val="6248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3669" y="0"/>
            <a:ext cx="6667469" cy="1325563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Podpora odborného vzdělávání ve spolupráci s firemním </a:t>
            </a:r>
            <a:r>
              <a:rPr lang="cs-CZ" dirty="0"/>
              <a:t>sektorem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763743" y="1007448"/>
            <a:ext cx="2897395" cy="205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0686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68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068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068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0686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7442132"/>
              </p:ext>
            </p:extLst>
          </p:nvPr>
        </p:nvGraphicFramePr>
        <p:xfrm>
          <a:off x="1752600" y="1333500"/>
          <a:ext cx="7391400" cy="531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86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Pakt zaměstnanosti v Jihočeském kraji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2" y="2098964"/>
            <a:ext cx="8072583" cy="45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3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229" y="1646487"/>
            <a:ext cx="7886700" cy="58211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Jihočeský pakt zaměstnanosti JSRLZ</a:t>
            </a:r>
            <a:endParaRPr lang="cs-CZ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45297761"/>
              </p:ext>
            </p:extLst>
          </p:nvPr>
        </p:nvGraphicFramePr>
        <p:xfrm>
          <a:off x="628651" y="2174013"/>
          <a:ext cx="7886700" cy="44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8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Jihočeský pakt zaměstnanosti JSRLZ</a:t>
            </a:r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6016382"/>
              </p:ext>
            </p:extLst>
          </p:nvPr>
        </p:nvGraphicFramePr>
        <p:xfrm>
          <a:off x="628651" y="2174013"/>
          <a:ext cx="7886700" cy="44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5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743076" y="-10800"/>
            <a:ext cx="7400924" cy="6868800"/>
            <a:chOff x="1743076" y="-10800"/>
            <a:chExt cx="7400924" cy="6868800"/>
          </a:xfrm>
        </p:grpSpPr>
        <p:pic>
          <p:nvPicPr>
            <p:cNvPr id="5" name="Obrázek 4" descr="JHK_drobrodruzstvi s technikou 2016 A4 new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4" t="13611" r="38426" b="14166"/>
            <a:stretch/>
          </p:blipFill>
          <p:spPr>
            <a:xfrm>
              <a:off x="1743076" y="9000"/>
              <a:ext cx="5708769" cy="6840000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999" y="-10800"/>
              <a:ext cx="1728001" cy="11520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00" y="1141200"/>
              <a:ext cx="1728000" cy="1152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00" y="2282400"/>
              <a:ext cx="1728000" cy="1152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00" y="4564800"/>
              <a:ext cx="1728000" cy="1152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00" y="5706000"/>
              <a:ext cx="1728000" cy="1152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00" y="3423600"/>
              <a:ext cx="172800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3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Profese 21. století, KARIÉRA S BUDOUCNOSTÍ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191" y="5788040"/>
            <a:ext cx="2584266" cy="10491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272" y="4684548"/>
            <a:ext cx="1602166" cy="9841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827" y="5842859"/>
            <a:ext cx="1612841" cy="10151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83" y="5132402"/>
            <a:ext cx="2409887" cy="4474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55" y="4773444"/>
            <a:ext cx="2071222" cy="8063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64" y="5965171"/>
            <a:ext cx="2946459" cy="6948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9" y="2232366"/>
            <a:ext cx="3427997" cy="747078"/>
          </a:xfrm>
          <a:prstGeom prst="rect">
            <a:avLst/>
          </a:prstGeom>
        </p:spPr>
      </p:pic>
      <p:pic>
        <p:nvPicPr>
          <p:cNvPr id="13" name="Picture 6" descr="http://www.ckrumlov.info/img/atr512i47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63" y="2232366"/>
            <a:ext cx="1276350" cy="5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jihoceskatelevize.cz/uploads/settings/file136032361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934" y="2348019"/>
            <a:ext cx="958630" cy="4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29" y="2185043"/>
            <a:ext cx="664339" cy="660094"/>
          </a:xfrm>
          <a:prstGeom prst="rect">
            <a:avLst/>
          </a:prstGeom>
        </p:spPr>
      </p:pic>
      <p:pic>
        <p:nvPicPr>
          <p:cNvPr id="2050" name="Picture 2" descr="Výsledek obrázku pro Profese 21. století, KARIÉRA S BUDOUCNOSTÍ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1" y="297944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Spolupráce s jinými organizacemi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76" y="2257402"/>
            <a:ext cx="1454274" cy="10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49" y="2204040"/>
            <a:ext cx="1272728" cy="11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7" y="2349238"/>
            <a:ext cx="120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4" y="3250135"/>
            <a:ext cx="1301874" cy="12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97" y="3492238"/>
            <a:ext cx="1352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50" y="3179845"/>
            <a:ext cx="1350069" cy="136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7" y="3771789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8" y="496668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01" y="5626591"/>
            <a:ext cx="136815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74377" y="4378542"/>
            <a:ext cx="3305944" cy="247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www.ckrumlov.info/img/atr512i47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" y="2370912"/>
            <a:ext cx="1695843" cy="7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JHK– přeshraniční spolupráce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0" y="2589689"/>
            <a:ext cx="2438095" cy="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86" y="2286934"/>
            <a:ext cx="2664296" cy="123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1" descr="Logo Silva Nortica-cmyk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2" y="4105744"/>
            <a:ext cx="1180492" cy="13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44" y="5814688"/>
            <a:ext cx="261461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82" y="2454281"/>
            <a:ext cx="2203648" cy="6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BBA Logo-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7" y="3378919"/>
            <a:ext cx="4099470" cy="6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7" y="4105744"/>
            <a:ext cx="2832822" cy="25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81323" y="3705634"/>
            <a:ext cx="38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rgbClr val="002060"/>
                </a:solidFill>
                <a:ea typeface="Calibri"/>
                <a:cs typeface="Times New Roman"/>
              </a:rPr>
              <a:t>CROSS BORDER </a:t>
            </a:r>
            <a:r>
              <a:rPr lang="cs-CZ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AWARD 2016 - </a:t>
            </a:r>
            <a:r>
              <a:rPr lang="cs-CZ" sz="20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Linz</a:t>
            </a:r>
            <a:endParaRPr lang="cs-CZ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8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Přeshraniční </a:t>
            </a:r>
            <a:r>
              <a:rPr lang="cs-CZ" b="1" dirty="0" smtClean="0"/>
              <a:t>projekty – účast JHK</a:t>
            </a:r>
            <a:endParaRPr lang="cs-CZ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68064783"/>
              </p:ext>
            </p:extLst>
          </p:nvPr>
        </p:nvGraphicFramePr>
        <p:xfrm>
          <a:off x="628651" y="2174013"/>
          <a:ext cx="7886700" cy="44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65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Jihočeský kraj</a:t>
            </a:r>
            <a:endParaRPr lang="cs-CZ" b="1" dirty="0"/>
          </a:p>
        </p:txBody>
      </p:sp>
      <p:pic>
        <p:nvPicPr>
          <p:cNvPr id="1027" name="Picture 3" descr="\\JHK-SERVER\Folders$\Keist\Dokumenty\0 dočasné\mapa-jihocesk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" y="2569192"/>
            <a:ext cx="4217300" cy="24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JHK-SERVER\Folders$\keist\Dokumenty\0 dočasné\jihocesky-kraj-barev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90" y="1848040"/>
            <a:ext cx="2686334" cy="14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28948" y="3466531"/>
            <a:ext cx="3719016" cy="244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Základní data</a:t>
            </a:r>
            <a:endParaRPr lang="de-DE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b="1" dirty="0" smtClean="0">
                <a:ea typeface="Calibri"/>
                <a:cs typeface="Times New Roman"/>
              </a:rPr>
              <a:t>10.058 km</a:t>
            </a:r>
            <a:r>
              <a:rPr lang="de-DE" sz="2000" b="1" baseline="30000" dirty="0" smtClean="0">
                <a:ea typeface="Calibri"/>
                <a:cs typeface="Times New Roman"/>
              </a:rPr>
              <a:t>2</a:t>
            </a:r>
            <a:endParaRPr lang="de-DE" sz="16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b="1" dirty="0" smtClean="0">
                <a:ea typeface="Calibri"/>
                <a:cs typeface="Times New Roman"/>
              </a:rPr>
              <a:t>637.783	  </a:t>
            </a:r>
            <a:r>
              <a:rPr lang="cs-CZ" sz="2000" b="1" dirty="0">
                <a:ea typeface="Calibri"/>
                <a:cs typeface="Times New Roman"/>
              </a:rPr>
              <a:t>o</a:t>
            </a:r>
            <a:r>
              <a:rPr lang="cs-CZ" sz="2000" b="1" dirty="0" smtClean="0">
                <a:ea typeface="Calibri"/>
                <a:cs typeface="Times New Roman"/>
              </a:rPr>
              <a:t>byvatel</a:t>
            </a:r>
            <a:endParaRPr lang="de-DE" sz="16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b="1" dirty="0" smtClean="0">
                <a:ea typeface="Calibri"/>
                <a:cs typeface="Times New Roman"/>
              </a:rPr>
              <a:t>83.000   </a:t>
            </a:r>
            <a:r>
              <a:rPr lang="cs-CZ" sz="2000" b="1" dirty="0" smtClean="0">
                <a:ea typeface="Calibri"/>
                <a:cs typeface="Times New Roman"/>
              </a:rPr>
              <a:t>podnik. subjektů</a:t>
            </a:r>
            <a:endParaRPr lang="de-DE" sz="16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b="1" dirty="0" smtClean="0">
                <a:ea typeface="Calibri"/>
                <a:cs typeface="Times New Roman"/>
              </a:rPr>
              <a:t>215.000   </a:t>
            </a:r>
            <a:r>
              <a:rPr lang="cs-CZ" sz="2000" b="1" dirty="0">
                <a:ea typeface="Calibri"/>
                <a:cs typeface="Times New Roman"/>
              </a:rPr>
              <a:t>z</a:t>
            </a:r>
            <a:r>
              <a:rPr lang="cs-CZ" sz="2000" b="1" dirty="0" smtClean="0">
                <a:ea typeface="Calibri"/>
                <a:cs typeface="Times New Roman"/>
              </a:rPr>
              <a:t>aměstnanců</a:t>
            </a:r>
            <a:endParaRPr lang="de-DE" sz="1600" b="1" dirty="0">
              <a:ea typeface="Calibri"/>
              <a:cs typeface="Times New Roman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76549" y="3304182"/>
            <a:ext cx="3719016" cy="277049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JHK v médiích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76" y="2487185"/>
            <a:ext cx="1577687" cy="45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4" y="2358924"/>
            <a:ext cx="15049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58" y="3439164"/>
            <a:ext cx="1704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itrádio Fak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15" y="3478479"/>
            <a:ext cx="2555009" cy="8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J O ČESKÉ BUDĚJOVICE 1945 - 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" y="3258342"/>
            <a:ext cx="2191328" cy="10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7" y="4627717"/>
            <a:ext cx="3863023" cy="8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nfoservis Jihočeské Hospodářské Komory"/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46" y="4795274"/>
            <a:ext cx="2725946" cy="4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jéčk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22" y="2358924"/>
            <a:ext cx="1706755" cy="87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9593" y="2792899"/>
            <a:ext cx="7886700" cy="582116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Děkuji za pozornost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8650" y="3753133"/>
            <a:ext cx="7886700" cy="24238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Ing. Luděk Keist</a:t>
            </a:r>
          </a:p>
          <a:p>
            <a:pPr marL="0" indent="0" algn="ctr">
              <a:buNone/>
            </a:pPr>
            <a:r>
              <a:rPr lang="cs-CZ" dirty="0" smtClean="0"/>
              <a:t>Jihočeská </a:t>
            </a:r>
            <a:r>
              <a:rPr lang="cs-CZ" dirty="0"/>
              <a:t>hospodářská komora</a:t>
            </a:r>
          </a:p>
          <a:p>
            <a:pPr marL="0" indent="0" algn="ctr">
              <a:buNone/>
            </a:pPr>
            <a:r>
              <a:rPr lang="cs-CZ" dirty="0"/>
              <a:t>Husova 9, 370 01 České Budějovice</a:t>
            </a:r>
          </a:p>
          <a:p>
            <a:pPr algn="ctr"/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Tel.: 387 318 433| email: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info@jhk.cz</a:t>
            </a:r>
            <a:r>
              <a:rPr lang="cs-CZ" sz="2400" dirty="0"/>
              <a:t> | web: </a:t>
            </a:r>
            <a:r>
              <a:rPr lang="cs-CZ" sz="2400" dirty="0">
                <a:hlinkClick r:id="rId4"/>
              </a:rPr>
              <a:t>www.jhk.cz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Hospodářská data</a:t>
            </a:r>
            <a:endParaRPr lang="de-DE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0937643"/>
              </p:ext>
            </p:extLst>
          </p:nvPr>
        </p:nvGraphicFramePr>
        <p:xfrm>
          <a:off x="968991" y="2467662"/>
          <a:ext cx="6974006" cy="4069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740"/>
                <a:gridCol w="1358266"/>
              </a:tblGrid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Regionální HDP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( 2014, </a:t>
                      </a:r>
                      <a:r>
                        <a:rPr lang="cs-CZ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mld.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€ )</a:t>
                      </a:r>
                      <a:endParaRPr lang="de-DE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7,9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Zaměstnanců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cs-CZ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prosinec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 2015 )</a:t>
                      </a:r>
                      <a:endParaRPr lang="de-DE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215.000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Nezaměstnanost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cs-CZ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 2016 )</a:t>
                      </a:r>
                      <a:endParaRPr lang="de-DE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4,3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Průmyslová výroba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( 2015, </a:t>
                      </a:r>
                      <a:r>
                        <a:rPr lang="cs-CZ" sz="1600" b="1" u="none" strike="noStrike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mld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. € )</a:t>
                      </a:r>
                      <a:endParaRPr lang="de-DE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5,6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Učňů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16 000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8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Přenocování</a:t>
                      </a:r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( 2014, </a:t>
                      </a:r>
                      <a:r>
                        <a:rPr lang="cs-CZ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v milionech</a:t>
                      </a:r>
                      <a:r>
                        <a:rPr lang="de-DE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3,2</a:t>
                      </a:r>
                      <a:endParaRPr lang="de-DE" sz="2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72" y="1469955"/>
            <a:ext cx="1849580" cy="9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5002" y="1496362"/>
            <a:ext cx="7886700" cy="58211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Jihočeská hospodářská komora - vznik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136349"/>
              </p:ext>
            </p:extLst>
          </p:nvPr>
        </p:nvGraphicFramePr>
        <p:xfrm>
          <a:off x="563078" y="2820898"/>
          <a:ext cx="8229600" cy="393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0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" y="1492259"/>
            <a:ext cx="7218594" cy="4735138"/>
          </a:xfrm>
          <a:prstGeom prst="rect">
            <a:avLst/>
          </a:prstGeom>
        </p:spPr>
      </p:pic>
      <p:pic>
        <p:nvPicPr>
          <p:cNvPr id="1026" name="Picture 2" descr="JHK">
            <a:hlinkClick r:id="rId4" tooltip="JHK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53" y="1492259"/>
            <a:ext cx="2166565" cy="16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JHK-SERVER\Folders$\Keist\Dokumenty\Obrázky\15025562_660118217503880_328265005846300803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5131988"/>
            <a:ext cx="2831312" cy="15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463" y="1560724"/>
            <a:ext cx="7886700" cy="58211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Vývoj členské základny </a:t>
            </a:r>
            <a:r>
              <a:rPr lang="cs-CZ" sz="3600" b="1" dirty="0" smtClean="0"/>
              <a:t>JHK</a:t>
            </a:r>
            <a:endParaRPr lang="cs-CZ" sz="36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2301327"/>
              </p:ext>
            </p:extLst>
          </p:nvPr>
        </p:nvGraphicFramePr>
        <p:xfrm>
          <a:off x="1444337" y="2154575"/>
          <a:ext cx="6161808" cy="4474829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821353"/>
                <a:gridCol w="1323429"/>
                <a:gridCol w="1490513"/>
                <a:gridCol w="1526513"/>
              </a:tblGrid>
              <a:tr h="42520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kancelář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11.4.2006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21. 9. 2015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7.11.2016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České Budějovice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Český Krumlov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Jindřichův Hradec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Milevsko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Písek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Prachatice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Strakonice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Tábor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Třeboň</a:t>
                      </a:r>
                      <a:endParaRPr lang="cs-CZ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</a:tr>
              <a:tr h="404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1087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1237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1314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0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04" y="1578248"/>
            <a:ext cx="7886700" cy="34963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Rozložení </a:t>
            </a:r>
            <a:r>
              <a:rPr lang="cs-CZ" sz="3600" b="1" dirty="0"/>
              <a:t>členské základny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3409276"/>
              </p:ext>
            </p:extLst>
          </p:nvPr>
        </p:nvGraphicFramePr>
        <p:xfrm>
          <a:off x="429594" y="2115404"/>
          <a:ext cx="7663528" cy="442800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209068"/>
                <a:gridCol w="1971457"/>
                <a:gridCol w="2483003"/>
              </a:tblGrid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Rozložení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Počet členů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 zaměstnanců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10 zaměstnanců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25 zaměstnanců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200 zaměstnanců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500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zaměstnanců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 500 zaměstnanců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Jiné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školy, přidružené,..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</a:tr>
              <a:tr h="4920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Pravidelné činnosti </a:t>
            </a:r>
            <a:r>
              <a:rPr lang="cs-CZ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JHK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b="1" dirty="0">
                <a:solidFill>
                  <a:schemeClr val="tx1"/>
                </a:solidFill>
                <a:ea typeface="Calibri"/>
                <a:cs typeface="Times New Roman"/>
              </a:rPr>
              <a:t>Semináře, workshopy		cca 140 / rok</a:t>
            </a:r>
            <a:endParaRPr lang="cs-CZ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b="1" dirty="0">
                <a:solidFill>
                  <a:schemeClr val="tx1"/>
                </a:solidFill>
                <a:ea typeface="Calibri"/>
                <a:cs typeface="Times New Roman"/>
              </a:rPr>
              <a:t>Setkávání podnikatelů		cca 40 / </a:t>
            </a:r>
            <a:r>
              <a:rPr lang="cs-CZ" b="1" dirty="0" smtClean="0">
                <a:solidFill>
                  <a:schemeClr val="tx1"/>
                </a:solidFill>
                <a:ea typeface="Calibri"/>
                <a:cs typeface="Times New Roman"/>
              </a:rPr>
              <a:t>rok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cs-CZ" sz="1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Fóra </a:t>
            </a:r>
            <a:r>
              <a:rPr lang="cs-CZ" b="1" dirty="0" smtClean="0">
                <a:solidFill>
                  <a:srgbClr val="C00000"/>
                </a:solidFill>
                <a:ea typeface="Calibri"/>
                <a:cs typeface="Times New Roman"/>
              </a:rPr>
              <a:t>podnikatelů		</a:t>
            </a:r>
            <a:r>
              <a:rPr lang="cs-CZ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společenské setkání </a:t>
            </a:r>
            <a:r>
              <a:rPr lang="cs-CZ" sz="2000" b="1" dirty="0" err="1" smtClean="0">
                <a:solidFill>
                  <a:srgbClr val="C00000"/>
                </a:solidFill>
                <a:ea typeface="Calibri"/>
                <a:cs typeface="Times New Roman"/>
              </a:rPr>
              <a:t>ObHK</a:t>
            </a:r>
            <a:endParaRPr lang="cs-CZ" sz="18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 err="1">
                <a:solidFill>
                  <a:srgbClr val="C00000"/>
                </a:solidFill>
                <a:ea typeface="Calibri"/>
                <a:cs typeface="Times New Roman"/>
              </a:rPr>
              <a:t>Morning</a:t>
            </a: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cs-CZ" b="1" dirty="0" err="1">
                <a:solidFill>
                  <a:srgbClr val="C00000"/>
                </a:solidFill>
                <a:ea typeface="Calibri"/>
                <a:cs typeface="Times New Roman"/>
              </a:rPr>
              <a:t>for</a:t>
            </a: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cs-CZ" b="1" dirty="0" smtClean="0">
                <a:solidFill>
                  <a:srgbClr val="C00000"/>
                </a:solidFill>
                <a:ea typeface="Calibri"/>
                <a:cs typeface="Times New Roman"/>
              </a:rPr>
              <a:t>business		</a:t>
            </a:r>
            <a:r>
              <a:rPr lang="cs-CZ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neformální setkání</a:t>
            </a:r>
            <a:endParaRPr lang="cs-CZ" sz="20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Setkání s poslanci</a:t>
            </a:r>
            <a:endParaRPr lang="cs-CZ" sz="20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Setkání s </a:t>
            </a:r>
            <a:r>
              <a:rPr lang="cs-CZ" b="1" dirty="0" smtClean="0">
                <a:solidFill>
                  <a:srgbClr val="C00000"/>
                </a:solidFill>
                <a:ea typeface="Calibri"/>
                <a:cs typeface="Times New Roman"/>
              </a:rPr>
              <a:t>europoslanci		</a:t>
            </a:r>
            <a:r>
              <a:rPr lang="cs-CZ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naposledy </a:t>
            </a:r>
            <a:r>
              <a:rPr lang="cs-CZ" sz="2000" b="1" dirty="0">
                <a:solidFill>
                  <a:srgbClr val="C00000"/>
                </a:solidFill>
                <a:ea typeface="Calibri"/>
                <a:cs typeface="Times New Roman"/>
              </a:rPr>
              <a:t>TTIP s </a:t>
            </a:r>
            <a:r>
              <a:rPr lang="cs-CZ" sz="2000" b="1" dirty="0" err="1">
                <a:solidFill>
                  <a:srgbClr val="C00000"/>
                </a:solidFill>
                <a:ea typeface="Calibri"/>
                <a:cs typeface="Times New Roman"/>
              </a:rPr>
              <a:t>JčK</a:t>
            </a:r>
            <a:r>
              <a:rPr lang="cs-CZ" sz="2000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endParaRPr lang="cs-CZ" sz="20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Ranní káva s …</a:t>
            </a:r>
            <a:endParaRPr lang="cs-CZ" sz="20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C00000"/>
                </a:solidFill>
                <a:ea typeface="Calibri"/>
                <a:cs typeface="Times New Roman"/>
              </a:rPr>
              <a:t>Setkání „VIP“ firem s … </a:t>
            </a:r>
            <a:r>
              <a:rPr lang="cs-CZ" b="1" dirty="0" smtClean="0">
                <a:solidFill>
                  <a:srgbClr val="C00000"/>
                </a:solidFill>
                <a:ea typeface="Calibri"/>
                <a:cs typeface="Times New Roman"/>
              </a:rPr>
              <a:t>	</a:t>
            </a:r>
            <a:r>
              <a:rPr lang="cs-CZ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např. s guvernérem ČNB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249380"/>
            <a:ext cx="3834245" cy="13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cs-CZ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Pracovní skupiny a kluby </a:t>
            </a:r>
            <a:r>
              <a:rPr lang="cs-CZ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JHK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b="1" dirty="0">
                <a:solidFill>
                  <a:schemeClr val="tx1"/>
                </a:solidFill>
                <a:ea typeface="Calibri"/>
                <a:cs typeface="Times New Roman"/>
              </a:rPr>
              <a:t>Pracovní skupiny</a:t>
            </a:r>
            <a:endParaRPr lang="cs-CZ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FF0000"/>
                </a:solidFill>
                <a:ea typeface="Calibri"/>
                <a:cs typeface="Times New Roman"/>
              </a:rPr>
              <a:t>Cestovní </a:t>
            </a:r>
            <a:r>
              <a:rPr lang="cs-CZ" b="1" dirty="0" smtClean="0">
                <a:solidFill>
                  <a:srgbClr val="FF0000"/>
                </a:solidFill>
                <a:ea typeface="Calibri"/>
                <a:cs typeface="Times New Roman"/>
              </a:rPr>
              <a:t>ruch</a:t>
            </a:r>
            <a:endParaRPr lang="cs-CZ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FF0000"/>
                </a:solidFill>
                <a:ea typeface="Calibri"/>
                <a:cs typeface="Times New Roman"/>
              </a:rPr>
              <a:t>Doprava</a:t>
            </a:r>
            <a:endParaRPr lang="cs-CZ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FF0000"/>
                </a:solidFill>
                <a:ea typeface="Calibri"/>
                <a:cs typeface="Times New Roman"/>
              </a:rPr>
              <a:t>Stavebnictví</a:t>
            </a:r>
            <a:endParaRPr lang="cs-CZ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FF0000"/>
                </a:solidFill>
                <a:ea typeface="Calibri"/>
                <a:cs typeface="Times New Roman"/>
              </a:rPr>
              <a:t>Textil </a:t>
            </a:r>
            <a:r>
              <a:rPr lang="cs-CZ" sz="2000" b="1" dirty="0">
                <a:solidFill>
                  <a:srgbClr val="FF0000"/>
                </a:solidFill>
                <a:ea typeface="Calibri"/>
                <a:cs typeface="Times New Roman"/>
              </a:rPr>
              <a:t>– od 1.9.2016 </a:t>
            </a:r>
            <a:r>
              <a:rPr lang="cs-CZ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nově ( opětovně ) vytvořený </a:t>
            </a:r>
            <a:r>
              <a:rPr lang="cs-CZ" sz="2000" b="1" dirty="0">
                <a:solidFill>
                  <a:srgbClr val="FF0000"/>
                </a:solidFill>
                <a:ea typeface="Calibri"/>
                <a:cs typeface="Times New Roman"/>
              </a:rPr>
              <a:t>obor </a:t>
            </a:r>
            <a:r>
              <a:rPr lang="cs-CZ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cs-CZ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b="1" dirty="0">
                <a:solidFill>
                  <a:schemeClr val="tx1"/>
                </a:solidFill>
                <a:ea typeface="Calibri"/>
                <a:cs typeface="Times New Roman"/>
              </a:rPr>
              <a:t>Kluby</a:t>
            </a:r>
            <a:endParaRPr lang="cs-CZ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002060"/>
                </a:solidFill>
                <a:ea typeface="Calibri"/>
                <a:cs typeface="Times New Roman"/>
              </a:rPr>
              <a:t>Personalisté</a:t>
            </a:r>
            <a:endParaRPr lang="cs-CZ" sz="16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002060"/>
                </a:solidFill>
                <a:ea typeface="Calibri"/>
                <a:cs typeface="Times New Roman"/>
              </a:rPr>
              <a:t>IT</a:t>
            </a:r>
            <a:endParaRPr lang="cs-CZ" sz="1600" dirty="0"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cs-CZ" b="1" dirty="0">
                <a:solidFill>
                  <a:srgbClr val="002060"/>
                </a:solidFill>
                <a:ea typeface="Calibri"/>
                <a:cs typeface="Times New Roman"/>
              </a:rPr>
              <a:t>Marketing</a:t>
            </a:r>
            <a:endParaRPr lang="cs-CZ" sz="1600" dirty="0"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66" y="2329332"/>
            <a:ext cx="1021307" cy="9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73" y="3105776"/>
            <a:ext cx="1470418" cy="8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5" y="2116233"/>
            <a:ext cx="1627834" cy="119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87" y="3080968"/>
            <a:ext cx="1754448" cy="87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:\2. FOTO Z AKCÍ\Klub personalistů\Kulaty stůl personalistů_ 21_10_2015\image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84" y="4440583"/>
            <a:ext cx="3129027" cy="20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14204F61-1601-4096-B0F4-112486D4684A}" vid="{9555DAB9-F7D2-4828-B520-1210AF143E30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1.potx" id="{14204F61-1601-4096-B0F4-112486D4684A}" vid="{9555DAB9-F7D2-4828-B520-1210AF143E30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FCB84A5B19604EA1DF2E3E9C6DE7DE" ma:contentTypeVersion="0" ma:contentTypeDescription="Vytvořit nový dokument" ma:contentTypeScope="" ma:versionID="658884fda31039b97b4f1d9f80ceeccb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B0D793-84F2-4AFD-A89B-7F889E6BFE5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AB2318-5039-4EC9-98CD-B3C5E0B27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685E9-B24F-4AB8-B89A-BF81BF146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842</Words>
  <Application>Microsoft Office PowerPoint</Application>
  <PresentationFormat>Předvádění na obrazovce (4:3)</PresentationFormat>
  <Paragraphs>269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Office</vt:lpstr>
      <vt:lpstr>1_Motiv Office</vt:lpstr>
      <vt:lpstr>8. února 2017</vt:lpstr>
      <vt:lpstr>Jihočeský kraj</vt:lpstr>
      <vt:lpstr>Hospodářská data</vt:lpstr>
      <vt:lpstr>Jihočeská hospodářská komora - vznik</vt:lpstr>
      <vt:lpstr>Prezentace aplikace PowerPoint</vt:lpstr>
      <vt:lpstr>Vývoj členské základny JHK</vt:lpstr>
      <vt:lpstr>Rozložení členské základny </vt:lpstr>
      <vt:lpstr>Pravidelné činnosti JHK</vt:lpstr>
      <vt:lpstr>Pracovní skupiny a kluby JHK</vt:lpstr>
      <vt:lpstr>Prezentace aplikace PowerPoint</vt:lpstr>
      <vt:lpstr>Podpora odborného vzdělávání ve spolupráci s firemním sektorem</vt:lpstr>
      <vt:lpstr>Pakt zaměstnanosti v Jihočeském kraji</vt:lpstr>
      <vt:lpstr>Jihočeský pakt zaměstnanosti JSRLZ</vt:lpstr>
      <vt:lpstr>Jihočeský pakt zaměstnanosti JSRLZ</vt:lpstr>
      <vt:lpstr>Prezentace aplikace PowerPoint</vt:lpstr>
      <vt:lpstr>Profese 21. století, KARIÉRA S BUDOUCNOSTÍ</vt:lpstr>
      <vt:lpstr>Spolupráce s jinými organizacemi</vt:lpstr>
      <vt:lpstr>JHK– přeshraniční spolupráce</vt:lpstr>
      <vt:lpstr>Přeshraniční projekty – účast JHK</vt:lpstr>
      <vt:lpstr>JHK v médiích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Rejnek Petr</dc:creator>
  <cp:lastModifiedBy>Keist Luděk Ing.</cp:lastModifiedBy>
  <cp:revision>61</cp:revision>
  <cp:lastPrinted>2017-02-07T10:05:29Z</cp:lastPrinted>
  <dcterms:created xsi:type="dcterms:W3CDTF">2015-10-30T13:30:28Z</dcterms:created>
  <dcterms:modified xsi:type="dcterms:W3CDTF">2017-02-07T13:26:39Z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0x010100F7FCB84A5B19604EA1DF2E3E9C6DE7DE</vt:lpwstr>
  </property>
</Properties>
</file>