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42" r:id="rId3"/>
    <p:sldId id="343" r:id="rId4"/>
    <p:sldId id="346" r:id="rId5"/>
    <p:sldId id="34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996633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66" autoAdjust="0"/>
    <p:restoredTop sz="80580" autoAdjust="0"/>
  </p:normalViewPr>
  <p:slideViewPr>
    <p:cSldViewPr>
      <p:cViewPr varScale="1">
        <p:scale>
          <a:sx n="74" d="100"/>
          <a:sy n="74" d="100"/>
        </p:scale>
        <p:origin x="8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60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786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14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8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19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488832" cy="180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Ministerstvo pro místní rozvoj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rgbClr val="000099"/>
                </a:solidFill>
              </a:rPr>
              <a:t>Centrum regionálního rozvoje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Krajský úřad </a:t>
            </a:r>
            <a:r>
              <a:rPr lang="cs-CZ" sz="2400" dirty="0" smtClean="0">
                <a:solidFill>
                  <a:srgbClr val="000099"/>
                </a:solidFill>
              </a:rPr>
              <a:t>Jihočeského </a:t>
            </a:r>
            <a:r>
              <a:rPr lang="cs-CZ" sz="2400" dirty="0" smtClean="0">
                <a:solidFill>
                  <a:srgbClr val="000099"/>
                </a:solidFill>
              </a:rPr>
              <a:t>kraje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2400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16. </a:t>
            </a:r>
            <a:r>
              <a:rPr lang="cs-CZ" sz="2400" dirty="0" smtClean="0">
                <a:solidFill>
                  <a:srgbClr val="000099"/>
                </a:solidFill>
              </a:rPr>
              <a:t>listopadu 2016           </a:t>
            </a:r>
            <a:r>
              <a:rPr lang="cs-CZ" sz="2400" dirty="0" smtClean="0">
                <a:solidFill>
                  <a:srgbClr val="000099"/>
                </a:solidFill>
              </a:rPr>
              <a:t>        KÚ Jihočeského </a:t>
            </a:r>
            <a:r>
              <a:rPr lang="cs-CZ" sz="2400" dirty="0" smtClean="0">
                <a:solidFill>
                  <a:srgbClr val="000099"/>
                </a:solidFill>
              </a:rPr>
              <a:t>kraje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Seminář - Podpora </a:t>
            </a:r>
            <a:r>
              <a:rPr lang="cs-CZ" sz="3200" dirty="0"/>
              <a:t>pořízení dokumentů územního rozvoje v programovém období 2014 – 2020</a:t>
            </a:r>
            <a:endParaRPr lang="en-US" sz="3200" dirty="0"/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8" y="607729"/>
            <a:ext cx="6300192" cy="74005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9163"/>
            <a:ext cx="1788790" cy="85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836712"/>
            <a:ext cx="8291264" cy="504056"/>
          </a:xfrm>
        </p:spPr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183179693"/>
              </p:ext>
            </p:extLst>
          </p:nvPr>
        </p:nvGraphicFramePr>
        <p:xfrm>
          <a:off x="827584" y="1521179"/>
          <a:ext cx="7848871" cy="5269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193"/>
                <a:gridCol w="5951678"/>
              </a:tblGrid>
              <a:tr h="2206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10:00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10:10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b="0" dirty="0">
                          <a:solidFill>
                            <a:srgbClr val="000099"/>
                          </a:solidFill>
                          <a:effectLst/>
                        </a:rPr>
                        <a:t>Zahájení semináře</a:t>
                      </a:r>
                      <a:endParaRPr lang="cs-CZ" sz="1600" b="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2206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328252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10:10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10:30 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-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10:45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10:45 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-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10:50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10:50 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-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11:10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Informace o aktuálních výzvách ze specifického cíle 3.3 IROP podporující dokumenty územního rozvoje (tj. územní plány a jejich změny, regulační plány a územní studie)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Informace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o vybraných metodických pokynech na úseku územní plánování (zadání územní studie, zadání územní studie krajiny, územní studie veřejných prostranství)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Smlouva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mezi obcí (ORP) a obcí na pořízení územní studie veřejných prostranství financované z IROP - příklad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Informace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pro žadatele (předkládání žádostí, administrace žádostí, výběr zpracovatele, financování projektů)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11:10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11:30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Diskuze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, dotazy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2206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34669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11:30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Závěr semináře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628800"/>
            <a:ext cx="9120598" cy="504056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accent1"/>
                </a:solidFill>
              </a:rPr>
              <a:t>Zahájení semináře</a:t>
            </a:r>
            <a:r>
              <a:rPr lang="cs-CZ" b="0" dirty="0">
                <a:solidFill>
                  <a:schemeClr val="accent1"/>
                </a:solidFill>
                <a:latin typeface="Arial"/>
                <a:cs typeface="Times New Roman"/>
              </a:rPr>
              <a:t/>
            </a:r>
            <a:br>
              <a:rPr lang="cs-CZ" b="0" dirty="0">
                <a:solidFill>
                  <a:schemeClr val="accent1"/>
                </a:solidFill>
                <a:latin typeface="Arial"/>
                <a:cs typeface="Times New Roman"/>
              </a:rPr>
            </a:b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996952"/>
            <a:ext cx="8229600" cy="1944215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Ing. </a:t>
            </a:r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Vladimír Voldřich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zástupce ředitele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odboru územního plánování</a:t>
            </a:r>
            <a:endParaRPr lang="cs-CZ" sz="24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Ministerstvo pro místní rozvoj</a:t>
            </a: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8" y="607729"/>
            <a:ext cx="6300192" cy="74005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9163"/>
            <a:ext cx="1788790" cy="85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34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836712"/>
            <a:ext cx="8291264" cy="504056"/>
          </a:xfrm>
        </p:spPr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046062206"/>
              </p:ext>
            </p:extLst>
          </p:nvPr>
        </p:nvGraphicFramePr>
        <p:xfrm>
          <a:off x="755576" y="1484784"/>
          <a:ext cx="7920879" cy="5305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4598"/>
                <a:gridCol w="6006281"/>
              </a:tblGrid>
              <a:tr h="1352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10:00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10:10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b="0" dirty="0">
                          <a:solidFill>
                            <a:srgbClr val="000099"/>
                          </a:solidFill>
                          <a:effectLst/>
                        </a:rPr>
                        <a:t>Zahájení semináře</a:t>
                      </a:r>
                      <a:endParaRPr lang="cs-CZ" sz="1600" b="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22365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297460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10:10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10:30  – 10:45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10:45  – 10:50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10:50  – 11:10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Informace o aktuálních výzvách ze specifického cíle 3.3 IROP podporující dokumenty územního rozvoje (tj. územní plány a jejich změny, regulační plány a územní studie)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Informace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o vybraných metodických pokynech na úseku územní plánování (zadání územní studie, zadání územní studie krajiny, územní studie veřejných prostranství)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Smlouva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mezi obcí (ORP) a obcí na pořízení územní studie veřejných prostranství financované z IROP - příklad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Informace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pro žadatele (předkládání žádostí, administrace žádostí, výběr zpracovatele, financování projektů)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54083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 11:10 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11:30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 smtClean="0">
                        <a:solidFill>
                          <a:srgbClr val="000099"/>
                        </a:solidFill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Diskuze</a:t>
                      </a: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, dotazy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1352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rgbClr val="000099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  <a:tr h="38309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 smtClean="0">
                          <a:solidFill>
                            <a:srgbClr val="000099"/>
                          </a:solidFill>
                          <a:effectLst/>
                        </a:rPr>
                        <a:t> 11:30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000099"/>
                          </a:solidFill>
                          <a:effectLst/>
                        </a:rPr>
                        <a:t>Závěr semináře</a:t>
                      </a:r>
                      <a:endParaRPr lang="cs-CZ" sz="1600" dirty="0">
                        <a:solidFill>
                          <a:srgbClr val="000099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60844" marR="60844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806895" y="2996952"/>
            <a:ext cx="8012019" cy="1944215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cs-CZ" sz="48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Diskuze</a:t>
            </a:r>
            <a:r>
              <a:rPr lang="cs-CZ" sz="48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, dotazy</a:t>
            </a: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8" y="607729"/>
            <a:ext cx="6300192" cy="74005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9163"/>
            <a:ext cx="1788790" cy="85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4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180</Words>
  <Application>Microsoft Office PowerPoint</Application>
  <PresentationFormat>Předvádění na obrazovce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MMR_klas</vt:lpstr>
      <vt:lpstr>Seminář - Podpora pořízení dokumentů územního rozvoje v programovém období 2014 – 2020</vt:lpstr>
      <vt:lpstr>Program semináře</vt:lpstr>
      <vt:lpstr>Zahájení semináře </vt:lpstr>
      <vt:lpstr>Program semináře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studie veřejných prostranství</dc:title>
  <dc:creator>Josef Morkus</dc:creator>
  <cp:lastModifiedBy>Vačkářová Romana</cp:lastModifiedBy>
  <cp:revision>485</cp:revision>
  <dcterms:created xsi:type="dcterms:W3CDTF">2014-02-26T13:05:03Z</dcterms:created>
  <dcterms:modified xsi:type="dcterms:W3CDTF">2016-11-14T11:29:12Z</dcterms:modified>
</cp:coreProperties>
</file>