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72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97" r:id="rId12"/>
    <p:sldId id="299" r:id="rId13"/>
    <p:sldId id="300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BC"/>
    <a:srgbClr val="501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3B9D-68B9-6547-A4A1-F618444701D8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7426-80C6-D64D-A17A-11E07DBE361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973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3B9D-68B9-6547-A4A1-F618444701D8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7426-80C6-D64D-A17A-11E07DBE361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8081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3B9D-68B9-6547-A4A1-F618444701D8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7426-80C6-D64D-A17A-11E07DBE361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35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3B9D-68B9-6547-A4A1-F618444701D8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7426-80C6-D64D-A17A-11E07DBE361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2572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3B9D-68B9-6547-A4A1-F618444701D8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7426-80C6-D64D-A17A-11E07DBE361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589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3B9D-68B9-6547-A4A1-F618444701D8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7426-80C6-D64D-A17A-11E07DBE361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1939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3B9D-68B9-6547-A4A1-F618444701D8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7426-80C6-D64D-A17A-11E07DBE361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8940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3B9D-68B9-6547-A4A1-F618444701D8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7426-80C6-D64D-A17A-11E07DBE361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0947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3B9D-68B9-6547-A4A1-F618444701D8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7426-80C6-D64D-A17A-11E07DBE361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7325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3B9D-68B9-6547-A4A1-F618444701D8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7426-80C6-D64D-A17A-11E07DBE361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218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E3B9D-68B9-6547-A4A1-F618444701D8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47426-80C6-D64D-A17A-11E07DBE361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93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E3B9D-68B9-6547-A4A1-F618444701D8}" type="datetimeFigureOut">
              <a:rPr lang="es-ES" smtClean="0"/>
              <a:t>23/11/2016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47426-80C6-D64D-A17A-11E07DBE361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704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26" Type="http://schemas.openxmlformats.org/officeDocument/2006/relationships/image" Target="../media/image27.jpeg"/><Relationship Id="rId3" Type="http://schemas.openxmlformats.org/officeDocument/2006/relationships/image" Target="../media/image4.jpeg"/><Relationship Id="rId21" Type="http://schemas.openxmlformats.org/officeDocument/2006/relationships/image" Target="../media/image22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png"/><Relationship Id="rId25" Type="http://schemas.openxmlformats.org/officeDocument/2006/relationships/image" Target="../media/image26.jpeg"/><Relationship Id="rId2" Type="http://schemas.openxmlformats.org/officeDocument/2006/relationships/image" Target="../media/image3.jpeg"/><Relationship Id="rId16" Type="http://schemas.openxmlformats.org/officeDocument/2006/relationships/image" Target="../media/image17.jpe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24" Type="http://schemas.openxmlformats.org/officeDocument/2006/relationships/image" Target="../media/image25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23" Type="http://schemas.openxmlformats.org/officeDocument/2006/relationships/image" Target="../media/image24.jpeg"/><Relationship Id="rId10" Type="http://schemas.openxmlformats.org/officeDocument/2006/relationships/image" Target="../media/image11.jpeg"/><Relationship Id="rId19" Type="http://schemas.openxmlformats.org/officeDocument/2006/relationships/image" Target="../media/image20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3.jpeg"/><Relationship Id="rId27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7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" y="924923"/>
            <a:ext cx="9118405" cy="418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88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2738" y="1962665"/>
            <a:ext cx="522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71135" y="291329"/>
            <a:ext cx="2281433" cy="57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20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6 Grupo"/>
          <p:cNvGrpSpPr/>
          <p:nvPr/>
        </p:nvGrpSpPr>
        <p:grpSpPr>
          <a:xfrm>
            <a:off x="467544" y="1340768"/>
            <a:ext cx="3923092" cy="3240360"/>
            <a:chOff x="769315" y="3621184"/>
            <a:chExt cx="1443150" cy="1072800"/>
          </a:xfrm>
        </p:grpSpPr>
        <p:pic>
          <p:nvPicPr>
            <p:cNvPr id="5" name="Picture 12" descr="C:\Users\Vicente Bodas\Documents\Datos Iomega HD\DATOS\Fincas\Fincas 2005\Casa Jara\Fotos\julio 29\DSC01293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65" y="3621184"/>
              <a:ext cx="1430400" cy="1072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6" name="5 CuadroTexto"/>
            <p:cNvSpPr txBox="1"/>
            <p:nvPr/>
          </p:nvSpPr>
          <p:spPr>
            <a:xfrm>
              <a:off x="769315" y="4352096"/>
              <a:ext cx="726404" cy="213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r>
                <a:rPr lang="cs-CZ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9.7.</a:t>
              </a:r>
              <a:endParaRPr lang="es-ES_tradnl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8" name="7 Conector recto de flecha"/>
          <p:cNvCxnSpPr/>
          <p:nvPr/>
        </p:nvCxnSpPr>
        <p:spPr>
          <a:xfrm rot="16200000" flipH="1">
            <a:off x="3643306" y="3214686"/>
            <a:ext cx="2357454" cy="7143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544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2738" y="1962665"/>
            <a:ext cx="522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71135" y="291329"/>
            <a:ext cx="2281433" cy="57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20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7 Grupo"/>
          <p:cNvGrpSpPr/>
          <p:nvPr/>
        </p:nvGrpSpPr>
        <p:grpSpPr>
          <a:xfrm>
            <a:off x="323528" y="1340768"/>
            <a:ext cx="4397086" cy="3297814"/>
            <a:chOff x="323528" y="1340768"/>
            <a:chExt cx="4397086" cy="3297814"/>
          </a:xfrm>
        </p:grpSpPr>
        <p:pic>
          <p:nvPicPr>
            <p:cNvPr id="5" name="Picture 13" descr="C:\Users\Vicente Bodas\Documents\Datos Iomega HD\DATOS\Fincas\Fincas 2005\Casa Jara\Fotos\agosto 17\DSC01470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340768"/>
              <a:ext cx="4397086" cy="329781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6" name="5 CuadroTexto"/>
            <p:cNvSpPr txBox="1"/>
            <p:nvPr/>
          </p:nvSpPr>
          <p:spPr>
            <a:xfrm>
              <a:off x="323528" y="3933056"/>
              <a:ext cx="1494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17.8</a:t>
              </a:r>
              <a:r>
                <a:rPr lang="cs-CZ" sz="3600" b="1" dirty="0">
                  <a:solidFill>
                    <a:schemeClr val="bg1"/>
                  </a:solidFill>
                  <a:latin typeface="Bell MT" pitchFamily="18" charset="0"/>
                </a:rPr>
                <a:t>.</a:t>
              </a:r>
              <a:endParaRPr lang="es-ES_tradnl" sz="3600" b="1" dirty="0">
                <a:solidFill>
                  <a:schemeClr val="bg1"/>
                </a:solidFill>
                <a:latin typeface="Bell MT" pitchFamily="18" charset="0"/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6228184" y="740702"/>
            <a:ext cx="2736304" cy="3768418"/>
            <a:chOff x="6228184" y="740702"/>
            <a:chExt cx="2736304" cy="3768418"/>
          </a:xfrm>
        </p:grpSpPr>
        <p:pic>
          <p:nvPicPr>
            <p:cNvPr id="7" name="Picture 21" descr="C:\Users\Vicente Bodas\Documents\Datos Iomega HD\DATOS\Fincas\Fincas 2005\Casa Jara\Fotos\agosto 17\DSC01449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740702"/>
              <a:ext cx="2736304" cy="364840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9" name="8 CuadroTexto"/>
            <p:cNvSpPr txBox="1"/>
            <p:nvPr/>
          </p:nvSpPr>
          <p:spPr>
            <a:xfrm>
              <a:off x="7326306" y="3862789"/>
              <a:ext cx="14941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17</a:t>
              </a:r>
              <a:r>
                <a:rPr lang="cs-CZ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.8</a:t>
              </a:r>
              <a:r>
                <a:rPr lang="cs-CZ" sz="3600" b="1" dirty="0">
                  <a:solidFill>
                    <a:schemeClr val="bg1"/>
                  </a:solidFill>
                  <a:latin typeface="Bell MT" pitchFamily="18" charset="0"/>
                </a:rPr>
                <a:t>.</a:t>
              </a:r>
              <a:endParaRPr lang="es-ES_tradnl" sz="3600" b="1" dirty="0">
                <a:solidFill>
                  <a:schemeClr val="bg1"/>
                </a:solidFill>
                <a:latin typeface="Bell MT" pitchFamily="18" charset="0"/>
              </a:endParaRPr>
            </a:p>
          </p:txBody>
        </p:sp>
      </p:grpSp>
      <p:cxnSp>
        <p:nvCxnSpPr>
          <p:cNvPr id="12" name="11 Conector recto de flecha"/>
          <p:cNvCxnSpPr/>
          <p:nvPr/>
        </p:nvCxnSpPr>
        <p:spPr>
          <a:xfrm rot="16200000" flipH="1">
            <a:off x="3857620" y="3286125"/>
            <a:ext cx="2357454" cy="7143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2967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2738" y="1962665"/>
            <a:ext cx="522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71135" y="291329"/>
            <a:ext cx="2281433" cy="57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20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8 Grupo"/>
          <p:cNvGrpSpPr/>
          <p:nvPr/>
        </p:nvGrpSpPr>
        <p:grpSpPr>
          <a:xfrm>
            <a:off x="539552" y="1340768"/>
            <a:ext cx="3888432" cy="3168352"/>
            <a:chOff x="539552" y="1916832"/>
            <a:chExt cx="1430400" cy="1072800"/>
          </a:xfrm>
        </p:grpSpPr>
        <p:pic>
          <p:nvPicPr>
            <p:cNvPr id="6" name="Picture 14" descr="C:\Users\Vicente Bodas\Documents\Datos Iomega HD\DATOS\Fincas\Fincas 2005\Casa Jara\Fotos\agosto 29\DSC0173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916832"/>
              <a:ext cx="1430400" cy="1072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7" name="6 CuadroTexto"/>
            <p:cNvSpPr txBox="1"/>
            <p:nvPr/>
          </p:nvSpPr>
          <p:spPr>
            <a:xfrm>
              <a:off x="539552" y="2708920"/>
              <a:ext cx="726404" cy="218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29</a:t>
              </a:r>
              <a:r>
                <a:rPr lang="cs-CZ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.8.</a:t>
              </a:r>
              <a:endParaRPr lang="es-ES_tradnl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8" name="Picture 18" descr="C:\Users\Vicente Bodas\Documents\Datos Iomega HD\DATOS\Fincas\Fincas 2005\Casa Jara\Fotos\agosto 29\DSC017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664" y="0"/>
            <a:ext cx="3024336" cy="40324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10 CuadroTexto"/>
          <p:cNvSpPr txBox="1"/>
          <p:nvPr/>
        </p:nvSpPr>
        <p:spPr>
          <a:xfrm>
            <a:off x="6948264" y="3429000"/>
            <a:ext cx="1974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29.8.</a:t>
            </a:r>
          </a:p>
        </p:txBody>
      </p:sp>
      <p:cxnSp>
        <p:nvCxnSpPr>
          <p:cNvPr id="12" name="11 Conector recto de flecha"/>
          <p:cNvCxnSpPr/>
          <p:nvPr/>
        </p:nvCxnSpPr>
        <p:spPr>
          <a:xfrm rot="16200000" flipH="1">
            <a:off x="4143372" y="3357563"/>
            <a:ext cx="2357454" cy="7143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312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2738" y="1962665"/>
            <a:ext cx="522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71135" y="291329"/>
            <a:ext cx="2281433" cy="57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20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8640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7 Grupo"/>
          <p:cNvGrpSpPr/>
          <p:nvPr/>
        </p:nvGrpSpPr>
        <p:grpSpPr>
          <a:xfrm>
            <a:off x="827584" y="1412776"/>
            <a:ext cx="3816424" cy="3312368"/>
            <a:chOff x="6732108" y="2132856"/>
            <a:chExt cx="1430532" cy="1072800"/>
          </a:xfrm>
        </p:grpSpPr>
        <p:pic>
          <p:nvPicPr>
            <p:cNvPr id="5" name="Picture 15" descr="C:\Users\Vicente Bodas\Documents\Datos Iomega HD\DATOS\Fincas\Fincas 2005\Casa Jara\Fotos\septiembre 2\DSC0183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240" y="2132856"/>
              <a:ext cx="1430400" cy="1072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6" name="5 CuadroTexto"/>
            <p:cNvSpPr txBox="1"/>
            <p:nvPr/>
          </p:nvSpPr>
          <p:spPr>
            <a:xfrm>
              <a:off x="6732108" y="2928656"/>
              <a:ext cx="726404" cy="20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r>
                <a:rPr lang="cs-CZ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.9.</a:t>
              </a:r>
              <a:endParaRPr lang="es-ES_tradnl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6156176" y="836712"/>
            <a:ext cx="2987824" cy="3470279"/>
            <a:chOff x="7358632" y="2133033"/>
            <a:chExt cx="1508718" cy="2011624"/>
          </a:xfrm>
        </p:grpSpPr>
        <p:pic>
          <p:nvPicPr>
            <p:cNvPr id="7" name="Picture 20" descr="C:\Users\Vicente Bodas\Documents\Datos Iomega HD\DATOS\Fincas\Fincas 2005\Casa Jara\Fotos\septiembre 2\DSC0186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8632" y="2133033"/>
              <a:ext cx="1508718" cy="201162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9" name="8 CuadroTexto"/>
            <p:cNvSpPr txBox="1"/>
            <p:nvPr/>
          </p:nvSpPr>
          <p:spPr>
            <a:xfrm>
              <a:off x="7551855" y="3768733"/>
              <a:ext cx="1152128" cy="374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</a:t>
              </a:r>
              <a:r>
                <a:rPr lang="cs-CZ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.9.</a:t>
              </a:r>
              <a:endParaRPr lang="es-ES_tradnl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12" name="11 Conector recto de flecha"/>
          <p:cNvCxnSpPr/>
          <p:nvPr/>
        </p:nvCxnSpPr>
        <p:spPr>
          <a:xfrm rot="16200000" flipH="1">
            <a:off x="4286248" y="3500438"/>
            <a:ext cx="2357454" cy="7143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1503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2738" y="1962665"/>
            <a:ext cx="522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71135" y="291329"/>
            <a:ext cx="2281433" cy="57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20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4 Grupo"/>
          <p:cNvGrpSpPr/>
          <p:nvPr/>
        </p:nvGrpSpPr>
        <p:grpSpPr>
          <a:xfrm>
            <a:off x="827584" y="1340768"/>
            <a:ext cx="3816424" cy="2952328"/>
            <a:chOff x="960396" y="2204864"/>
            <a:chExt cx="1441604" cy="1072800"/>
          </a:xfrm>
        </p:grpSpPr>
        <p:pic>
          <p:nvPicPr>
            <p:cNvPr id="6" name="Picture 23" descr="C:\Users\Vicente Bodas\Documents\Datos Iomega HD\DATOS\Fincas\Fincas 2005\Casa Jara\Fotos\septiembre 19\DSC0223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2204864"/>
              <a:ext cx="1430400" cy="1072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7" name="6 CuadroTexto"/>
            <p:cNvSpPr txBox="1"/>
            <p:nvPr/>
          </p:nvSpPr>
          <p:spPr>
            <a:xfrm>
              <a:off x="960396" y="3000665"/>
              <a:ext cx="726404" cy="234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19.9.</a:t>
              </a:r>
              <a:endParaRPr lang="es-ES_tradnl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6084168" y="404664"/>
            <a:ext cx="3059832" cy="3809064"/>
            <a:chOff x="8069400" y="2780928"/>
            <a:chExt cx="1074600" cy="1432800"/>
          </a:xfrm>
        </p:grpSpPr>
        <p:pic>
          <p:nvPicPr>
            <p:cNvPr id="9" name="Picture 24" descr="C:\Users\Vicente Bodas\Documents\Datos Iomega HD\DATOS\Fincas\Fincas 2005\Casa Jara\Fotos\septiembre 19\DSC02210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9400" y="2780928"/>
              <a:ext cx="1074600" cy="1432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1" name="10 CuadroTexto"/>
            <p:cNvSpPr txBox="1"/>
            <p:nvPr/>
          </p:nvSpPr>
          <p:spPr>
            <a:xfrm>
              <a:off x="8172400" y="3933056"/>
              <a:ext cx="726404" cy="2431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19.9</a:t>
              </a:r>
              <a:r>
                <a:rPr lang="cs-CZ" sz="3600" b="1" dirty="0">
                  <a:solidFill>
                    <a:schemeClr val="bg1"/>
                  </a:solidFill>
                  <a:latin typeface="Bell MT" pitchFamily="18" charset="0"/>
                </a:rPr>
                <a:t>.</a:t>
              </a:r>
              <a:endParaRPr lang="es-ES_tradnl" sz="3600" b="1" dirty="0">
                <a:solidFill>
                  <a:schemeClr val="bg1"/>
                </a:solidFill>
                <a:latin typeface="Bell MT" pitchFamily="18" charset="0"/>
              </a:endParaRPr>
            </a:p>
          </p:txBody>
        </p:sp>
      </p:grpSp>
      <p:cxnSp>
        <p:nvCxnSpPr>
          <p:cNvPr id="12" name="11 Conector recto de flecha"/>
          <p:cNvCxnSpPr/>
          <p:nvPr/>
        </p:nvCxnSpPr>
        <p:spPr>
          <a:xfrm rot="16200000" flipH="1">
            <a:off x="4500562" y="3714753"/>
            <a:ext cx="2357454" cy="7143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994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2738" y="1962665"/>
            <a:ext cx="522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71135" y="291329"/>
            <a:ext cx="2281433" cy="57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20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5" descr="C:\Users\Vicente Bodas\Documents\Datos Iomega HD\DATOS\Fincas\Fincas 2005\Casa Jara\Fotos\octubre 3\DSC023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40768"/>
            <a:ext cx="4200467" cy="315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Picture 26" descr="C:\Users\Vicente Bodas\Documents\Datos Iomega HD\DATOS\Fincas\Fincas 2005\Casa Jara\Fotos\octubre 3\DSC023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0661"/>
            <a:ext cx="2874800" cy="38330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7" name="6 CuadroTexto"/>
          <p:cNvSpPr txBox="1"/>
          <p:nvPr/>
        </p:nvSpPr>
        <p:spPr>
          <a:xfrm>
            <a:off x="1043608" y="4005064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cs-CZ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.10.</a:t>
            </a:r>
            <a:endParaRPr lang="es-ES_tradnl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 rot="16200000" flipH="1">
            <a:off x="4714876" y="3929067"/>
            <a:ext cx="2357454" cy="7143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334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2738" y="1962665"/>
            <a:ext cx="522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71135" y="291329"/>
            <a:ext cx="2281433" cy="57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20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7" descr="C:\Users\Vicente Bodas\Documents\Datos Iomega HD\DATOS\Fincas\Fincas 2005\Casa Jara\Fotos\octubre 13\Copia de DSC025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4797579" cy="3598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5 CuadroTexto"/>
          <p:cNvSpPr txBox="1"/>
          <p:nvPr/>
        </p:nvSpPr>
        <p:spPr>
          <a:xfrm>
            <a:off x="1115616" y="270892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cs-CZ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3.10.</a:t>
            </a:r>
            <a:endParaRPr lang="es-ES_tradnl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 rot="16200000" flipH="1">
            <a:off x="5072066" y="4357694"/>
            <a:ext cx="2357454" cy="7143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3419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5 CuadroTexto"/>
          <p:cNvSpPr txBox="1"/>
          <p:nvPr/>
        </p:nvSpPr>
        <p:spPr>
          <a:xfrm>
            <a:off x="254224" y="5175481"/>
            <a:ext cx="888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Družicový snímek – bezoblačná scéna .</a:t>
            </a:r>
            <a:endParaRPr lang="es-ES_tradnl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444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5 CuadroTexto"/>
          <p:cNvSpPr txBox="1"/>
          <p:nvPr/>
        </p:nvSpPr>
        <p:spPr>
          <a:xfrm>
            <a:off x="254224" y="5175481"/>
            <a:ext cx="888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Družicový snímek – řádkování – chyba snímače</a:t>
            </a:r>
            <a:endParaRPr lang="es-ES_tradnl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258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4" name="5 CuadroTexto"/>
          <p:cNvSpPr txBox="1"/>
          <p:nvPr/>
        </p:nvSpPr>
        <p:spPr>
          <a:xfrm>
            <a:off x="254224" y="5175481"/>
            <a:ext cx="888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Družicový snímek – oblačnost</a:t>
            </a:r>
            <a:endParaRPr lang="es-ES_tradnl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07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maize sampling strateg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7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3" name="5 CuadroTexto"/>
          <p:cNvSpPr txBox="1"/>
          <p:nvPr/>
        </p:nvSpPr>
        <p:spPr>
          <a:xfrm>
            <a:off x="254224" y="5175481"/>
            <a:ext cx="8889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Družicový snímek </a:t>
            </a:r>
            <a:r>
              <a:rPr lang="cs-CZ" sz="36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oblačnost</a:t>
            </a:r>
            <a:endParaRPr lang="es-ES_tradnl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247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" y="924923"/>
            <a:ext cx="9118405" cy="418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38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Vicente Bodas\Documents\Datos Iomega HD\DATOS\Fincas\Fincas 2005\Casa Jara\Fotos\junio 17\DSC006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497" y="1192324"/>
            <a:ext cx="1430400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9" name="Picture 5" descr="C:\Users\Vicente Bodas\Documents\Datos Iomega HD\DATOS\Fincas\Fincas 2005\Casa Jara\Fotos\10 junio\DSC00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25" y="1172665"/>
            <a:ext cx="1416759" cy="10625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Vicente Bodas\Documents\Datos Iomega HD\DATOS\Fincas\Fincas 2005\Casa Jara\Fotos\20 mayo\DSC002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14" y="1173060"/>
            <a:ext cx="1430400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 descr="C:\Users\Vicente Bodas\Documents\Datos Iomega HD\DATOS\Fincas\Fincas 2005\Casa Jara\Fotos\2 mayo\DSC096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47" y="1182783"/>
            <a:ext cx="1430401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8" name="Picture 4" descr="C:\Users\Vicente Bodas\Documents\Datos Iomega HD\DATOS\Fincas\Fincas 2005\Casa Jara\Fotos\15 abril\DSC091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24" y="1203452"/>
            <a:ext cx="1431226" cy="1073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4" name="Picture 10" descr="C:\Users\Vicente Bodas\Documents\Datos Iomega HD\DATOS\Fincas\Fincas 2005\Casa Jara\Fotos\julio 13\DSC0098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601" y="2376300"/>
            <a:ext cx="1430400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3" name="Picture 9" descr="C:\Users\Vicente Bodas\Documents\Datos Iomega HD\DATOS\Fincas\Fincas 2005\Casa Jara\Fotos\julio 7\DSC0090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627" y="2351669"/>
            <a:ext cx="1430400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2" name="Picture 8" descr="C:\Users\Vicente Bodas\Documents\Datos Iomega HD\DATOS\Fincas\Fincas 2005\Casa Jara\Fotos\junio 30\DSC0083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746" y="2372562"/>
            <a:ext cx="1430400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1" name="Picture 7" descr="C:\Users\Vicente Bodas\Documents\Datos Iomega HD\DATOS\Fincas\Fincas 2005\Casa Jara\Fotos\junio 23\DSC0073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15" y="2376299"/>
            <a:ext cx="1430401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0" name="Picture 16" descr="C:\Users\Vicente Bodas\Documents\Datos Iomega HD\DATOS\Fincas\Fincas 2005\Casa Jara\Fotos\septiembre 10\DSC0215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135" y="3556295"/>
            <a:ext cx="1430400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1" name="Picture 17" descr="C:\Users\Vicente Bodas\Documents\Datos Iomega HD\DATOS\Fincas\Fincas 2005\Casa Jara\Fotos\septiembre 10\DSC0213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73" y="3519318"/>
            <a:ext cx="1074600" cy="143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9" name="Picture 15" descr="C:\Users\Vicente Bodas\Documents\Datos Iomega HD\DATOS\Fincas\Fincas 2005\Casa Jara\Fotos\septiembre 2\DSC0183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733" y="3557580"/>
            <a:ext cx="1430400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8" name="Picture 14" descr="C:\Users\Vicente Bodas\Documents\Datos Iomega HD\DATOS\Fincas\Fincas 2005\Casa Jara\Fotos\agosto 29\DSC017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79" y="3567927"/>
            <a:ext cx="1430400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7" name="Picture 13" descr="C:\Users\Vicente Bodas\Documents\Datos Iomega HD\DATOS\Fincas\Fincas 2005\Casa Jara\Fotos\agosto 17\DSC01470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1938" y="3565782"/>
            <a:ext cx="1430400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5" name="Picture 11" descr="C:\Users\Vicente Bodas\Documents\Datos Iomega HD\DATOS\Fincas\Fincas 2005\Casa Jara\Fotos\julio 25\DSC01149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78" y="2351133"/>
            <a:ext cx="1430400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2725" y="186501"/>
            <a:ext cx="8534400" cy="758952"/>
          </a:xfrm>
        </p:spPr>
        <p:txBody>
          <a:bodyPr>
            <a:noAutofit/>
          </a:bodyPr>
          <a:lstStyle/>
          <a:p>
            <a:r>
              <a:rPr lang="cs-CZ" sz="3600" dirty="0"/>
              <a:t>Spektrální projevy vegetace během vegetační sezóny</a:t>
            </a:r>
            <a:endParaRPr lang="en-US" sz="3600" dirty="0"/>
          </a:p>
        </p:txBody>
      </p:sp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6" y="6303019"/>
            <a:ext cx="287178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" name="45 CuadroTexto"/>
          <p:cNvSpPr txBox="1"/>
          <p:nvPr/>
        </p:nvSpPr>
        <p:spPr>
          <a:xfrm>
            <a:off x="784992" y="1982634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15 ab</a:t>
            </a:r>
          </a:p>
        </p:txBody>
      </p:sp>
      <p:sp>
        <p:nvSpPr>
          <p:cNvPr id="47" name="46 CuadroTexto"/>
          <p:cNvSpPr txBox="1"/>
          <p:nvPr/>
        </p:nvSpPr>
        <p:spPr>
          <a:xfrm>
            <a:off x="2298984" y="1980985"/>
            <a:ext cx="7432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2my</a:t>
            </a:r>
          </a:p>
        </p:txBody>
      </p:sp>
      <p:sp>
        <p:nvSpPr>
          <p:cNvPr id="49" name="48 CuadroTexto"/>
          <p:cNvSpPr txBox="1"/>
          <p:nvPr/>
        </p:nvSpPr>
        <p:spPr>
          <a:xfrm>
            <a:off x="3855883" y="1959284"/>
            <a:ext cx="707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20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my</a:t>
            </a:r>
            <a:endParaRPr lang="es-ES_tradnl" sz="1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51" name="50 CuadroTexto"/>
          <p:cNvSpPr txBox="1"/>
          <p:nvPr/>
        </p:nvSpPr>
        <p:spPr>
          <a:xfrm>
            <a:off x="5395329" y="1959284"/>
            <a:ext cx="576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10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endParaRPr lang="es-ES_tradnl" sz="1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6907497" y="1958236"/>
            <a:ext cx="7081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sp>
        <p:nvSpPr>
          <p:cNvPr id="55" name="54 CuadroTexto"/>
          <p:cNvSpPr txBox="1"/>
          <p:nvPr/>
        </p:nvSpPr>
        <p:spPr>
          <a:xfrm>
            <a:off x="758524" y="3157582"/>
            <a:ext cx="726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23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endParaRPr lang="es-ES_tradnl" sz="1200" b="1" dirty="0">
              <a:solidFill>
                <a:schemeClr val="bg1"/>
              </a:solidFill>
              <a:latin typeface="Bell MT" pitchFamily="18" charset="0"/>
            </a:endParaRPr>
          </a:p>
          <a:p>
            <a:endParaRPr lang="es-ES_tradnl" sz="1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57" name="56 CuadroTexto"/>
          <p:cNvSpPr txBox="1"/>
          <p:nvPr/>
        </p:nvSpPr>
        <p:spPr>
          <a:xfrm>
            <a:off x="2315840" y="3157582"/>
            <a:ext cx="726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30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endParaRPr lang="es-ES_tradnl" sz="1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60" name="59 CuadroTexto"/>
          <p:cNvSpPr txBox="1"/>
          <p:nvPr/>
        </p:nvSpPr>
        <p:spPr>
          <a:xfrm>
            <a:off x="3863196" y="3155573"/>
            <a:ext cx="726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7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jl</a:t>
            </a:r>
            <a:endParaRPr lang="es-ES_tradnl" sz="1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62" name="61 CuadroTexto"/>
          <p:cNvSpPr txBox="1"/>
          <p:nvPr/>
        </p:nvSpPr>
        <p:spPr>
          <a:xfrm>
            <a:off x="5397668" y="3155573"/>
            <a:ext cx="726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13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jl</a:t>
            </a:r>
            <a:endParaRPr lang="es-ES_tradnl" sz="1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6936931" y="3153570"/>
            <a:ext cx="726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25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jl</a:t>
            </a:r>
            <a:endParaRPr lang="es-ES_tradnl" sz="1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66" name="65 CuadroTexto"/>
          <p:cNvSpPr txBox="1"/>
          <p:nvPr/>
        </p:nvSpPr>
        <p:spPr>
          <a:xfrm>
            <a:off x="2285746" y="4360553"/>
            <a:ext cx="726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ag</a:t>
            </a:r>
            <a:endParaRPr lang="es-ES_tradnl" sz="1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68" name="67 CuadroTexto"/>
          <p:cNvSpPr txBox="1"/>
          <p:nvPr/>
        </p:nvSpPr>
        <p:spPr>
          <a:xfrm>
            <a:off x="3852116" y="4353381"/>
            <a:ext cx="726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29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ag</a:t>
            </a:r>
            <a:endParaRPr lang="es-ES_tradnl" sz="1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70" name="69 CuadroTexto"/>
          <p:cNvSpPr txBox="1"/>
          <p:nvPr/>
        </p:nvSpPr>
        <p:spPr>
          <a:xfrm>
            <a:off x="5377601" y="4353380"/>
            <a:ext cx="726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2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sp</a:t>
            </a:r>
            <a:endParaRPr lang="es-ES_tradnl" sz="1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469" y="5894962"/>
            <a:ext cx="6461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 descr="C:\Users\Vicente Bodas\Documents\Datos Iomega HD\DATOS\Fincas\Fincas 2005\Casa Jara\Fotos\julio 29\DSC01293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1430400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3" name="42 CuadroTexto"/>
          <p:cNvSpPr txBox="1"/>
          <p:nvPr/>
        </p:nvSpPr>
        <p:spPr>
          <a:xfrm>
            <a:off x="769315" y="4352096"/>
            <a:ext cx="726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29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jl</a:t>
            </a:r>
            <a:endParaRPr lang="es-ES_tradnl" sz="1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6941315" y="4352095"/>
            <a:ext cx="726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10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sp</a:t>
            </a:r>
            <a:endParaRPr lang="es-ES_tradnl" sz="1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1042" name="Picture 18" descr="C:\Users\Vicente Bodas\Documents\Datos Iomega HD\DATOS\Fincas\Fincas 2005\Casa Jara\Fotos\agosto 29\DSC0172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121" y="3534970"/>
            <a:ext cx="1074600" cy="143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4" name="Picture 20" descr="C:\Users\Vicente Bodas\Documents\Datos Iomega HD\DATOS\Fincas\Fincas 2005\Casa Jara\Fotos\septiembre 2\DSC01866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569" y="3516864"/>
            <a:ext cx="1074600" cy="143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6" name="Picture 21" descr="C:\Users\Vicente Bodas\Documents\Datos Iomega HD\DATOS\Fincas\Fincas 2005\Casa Jara\Fotos\agosto 17\DSC01449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501008"/>
            <a:ext cx="1074600" cy="143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7" name="Picture 23" descr="C:\Users\Vicente Bodas\Documents\Datos Iomega HD\DATOS\Fincas\Fincas 2005\Casa Jara\Fotos\septiembre 19\DSC02239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76" y="5187738"/>
            <a:ext cx="1430400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48" name="Picture 24" descr="C:\Users\Vicente Bodas\Documents\Datos Iomega HD\DATOS\Fincas\Fincas 2005\Casa Jara\Fotos\septiembre 19\DSC02210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556" y="4982296"/>
            <a:ext cx="1074600" cy="143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8" name="57 CuadroTexto"/>
          <p:cNvSpPr txBox="1"/>
          <p:nvPr/>
        </p:nvSpPr>
        <p:spPr>
          <a:xfrm>
            <a:off x="1017572" y="5983539"/>
            <a:ext cx="726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19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sp</a:t>
            </a:r>
            <a:endParaRPr lang="es-ES_tradnl" sz="1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pic>
        <p:nvPicPr>
          <p:cNvPr id="1049" name="Picture 25" descr="C:\Users\Vicente Bodas\Documents\Datos Iomega HD\DATOS\Fincas\Fincas 2005\Casa Jara\Fotos\octubre 3\DSC02329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335" y="5162296"/>
            <a:ext cx="1430400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50" name="Picture 26" descr="C:\Users\Vicente Bodas\Documents\Datos Iomega HD\DATOS\Fincas\Fincas 2005\Casa Jara\Fotos\octubre 3\DSC02307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75" y="4982296"/>
            <a:ext cx="1074600" cy="143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1" name="60 CuadroTexto"/>
          <p:cNvSpPr txBox="1"/>
          <p:nvPr/>
        </p:nvSpPr>
        <p:spPr>
          <a:xfrm>
            <a:off x="3716131" y="5958097"/>
            <a:ext cx="726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2 oct</a:t>
            </a:r>
          </a:p>
        </p:txBody>
      </p:sp>
      <p:pic>
        <p:nvPicPr>
          <p:cNvPr id="1051" name="Picture 27" descr="C:\Users\Vicente Bodas\Documents\Datos Iomega HD\DATOS\Fincas\Fincas 2005\Casa Jara\Fotos\octubre 13\Copia de DSC02567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869" y="5162296"/>
            <a:ext cx="1430400" cy="107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3" name="62 CuadroTexto"/>
          <p:cNvSpPr txBox="1"/>
          <p:nvPr/>
        </p:nvSpPr>
        <p:spPr>
          <a:xfrm>
            <a:off x="6418869" y="5955355"/>
            <a:ext cx="726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13 oct</a:t>
            </a:r>
          </a:p>
        </p:txBody>
      </p:sp>
    </p:spTree>
    <p:extLst>
      <p:ext uri="{BB962C8B-B14F-4D97-AF65-F5344CB8AC3E}">
        <p14:creationId xmlns:p14="http://schemas.microsoft.com/office/powerpoint/2010/main" val="1612984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06" y="6303019"/>
            <a:ext cx="287178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469" y="5894962"/>
            <a:ext cx="646113" cy="79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5" name="64 Grupo"/>
          <p:cNvGrpSpPr/>
          <p:nvPr/>
        </p:nvGrpSpPr>
        <p:grpSpPr>
          <a:xfrm>
            <a:off x="-32" y="3714752"/>
            <a:ext cx="3321488" cy="3189059"/>
            <a:chOff x="758524" y="1203452"/>
            <a:chExt cx="1431226" cy="1249469"/>
          </a:xfrm>
        </p:grpSpPr>
        <p:pic>
          <p:nvPicPr>
            <p:cNvPr id="54" name="Picture 4" descr="C:\Users\Vicente Bodas\Documents\Datos Iomega HD\DATOS\Fincas\Fincas 2005\Casa Jara\Fotos\15 abril\DSC09134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524" y="1203452"/>
              <a:ext cx="1431226" cy="107342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59" name="58 CuadroTexto"/>
            <p:cNvSpPr txBox="1"/>
            <p:nvPr/>
          </p:nvSpPr>
          <p:spPr>
            <a:xfrm>
              <a:off x="784992" y="1982634"/>
              <a:ext cx="576064" cy="470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15.4</a:t>
              </a:r>
              <a:r>
                <a:rPr lang="cs-CZ" sz="3600" b="1" dirty="0">
                  <a:solidFill>
                    <a:schemeClr val="bg1"/>
                  </a:solidFill>
                  <a:latin typeface="Bell MT" pitchFamily="18" charset="0"/>
                </a:rPr>
                <a:t>.</a:t>
              </a:r>
              <a:r>
                <a:rPr lang="es-ES_tradnl" sz="3600" b="1" dirty="0">
                  <a:solidFill>
                    <a:schemeClr val="bg1"/>
                  </a:solidFill>
                  <a:latin typeface="Bell MT" pitchFamily="18" charset="0"/>
                </a:rPr>
                <a:t> </a:t>
              </a:r>
            </a:p>
          </p:txBody>
        </p:sp>
      </p:grpSp>
      <p:grpSp>
        <p:nvGrpSpPr>
          <p:cNvPr id="71" name="70 Grupo"/>
          <p:cNvGrpSpPr/>
          <p:nvPr/>
        </p:nvGrpSpPr>
        <p:grpSpPr>
          <a:xfrm>
            <a:off x="785787" y="357165"/>
            <a:ext cx="3884442" cy="3000396"/>
            <a:chOff x="3825315" y="1300766"/>
            <a:chExt cx="1457199" cy="1072800"/>
          </a:xfrm>
        </p:grpSpPr>
        <p:pic>
          <p:nvPicPr>
            <p:cNvPr id="67" name="Picture 3" descr="C:\Users\Vicente Bodas\Documents\Datos Iomega HD\DATOS\Fincas\Fincas 2005\Casa Jara\Fotos\20 mayo\DSC0025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2114" y="1300766"/>
              <a:ext cx="1430400" cy="1072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69" name="68 CuadroTexto"/>
            <p:cNvSpPr txBox="1"/>
            <p:nvPr/>
          </p:nvSpPr>
          <p:spPr>
            <a:xfrm>
              <a:off x="3825315" y="1964881"/>
              <a:ext cx="707064" cy="235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r>
                <a:rPr lang="cs-CZ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.5</a:t>
              </a:r>
              <a:r>
                <a:rPr lang="cs-CZ" sz="3600" b="1" dirty="0">
                  <a:solidFill>
                    <a:schemeClr val="bg1"/>
                  </a:solidFill>
                  <a:latin typeface="Bell MT" pitchFamily="18" charset="0"/>
                </a:rPr>
                <a:t>.</a:t>
              </a:r>
              <a:endParaRPr lang="es-ES_tradnl" sz="3600" b="1" dirty="0">
                <a:solidFill>
                  <a:schemeClr val="bg1"/>
                </a:solidFill>
                <a:latin typeface="Bell MT" pitchFamily="18" charset="0"/>
              </a:endParaRPr>
            </a:p>
          </p:txBody>
        </p:sp>
      </p:grpSp>
      <p:cxnSp>
        <p:nvCxnSpPr>
          <p:cNvPr id="12" name="11 Conector recto de flecha"/>
          <p:cNvCxnSpPr/>
          <p:nvPr/>
        </p:nvCxnSpPr>
        <p:spPr>
          <a:xfrm rot="16200000" flipH="1">
            <a:off x="2428860" y="4286256"/>
            <a:ext cx="2357454" cy="7143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696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8640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" descr="C:\Users\Vicente Bodas\Documents\Datos Iomega HD\DATOS\Fincas\Fincas 2005\Casa Jara\Fotos\10 junio\DSC00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8640"/>
            <a:ext cx="4609709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4 CuadroTexto"/>
          <p:cNvSpPr txBox="1"/>
          <p:nvPr/>
        </p:nvSpPr>
        <p:spPr>
          <a:xfrm>
            <a:off x="263272" y="2478600"/>
            <a:ext cx="1610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cs-CZ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0.6</a:t>
            </a:r>
            <a:r>
              <a:rPr lang="cs-CZ" sz="2400" b="1" dirty="0">
                <a:solidFill>
                  <a:schemeClr val="bg1"/>
                </a:solidFill>
                <a:latin typeface="Bell MT" pitchFamily="18" charset="0"/>
              </a:rPr>
              <a:t>.</a:t>
            </a:r>
          </a:p>
          <a:p>
            <a:endParaRPr lang="es-ES_tradnl" sz="24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cxnSp>
        <p:nvCxnSpPr>
          <p:cNvPr id="6" name="5 Conector recto de flecha"/>
          <p:cNvCxnSpPr/>
          <p:nvPr/>
        </p:nvCxnSpPr>
        <p:spPr>
          <a:xfrm rot="16200000" flipH="1">
            <a:off x="2714611" y="4000504"/>
            <a:ext cx="2357454" cy="7143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7592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2738" y="1962665"/>
            <a:ext cx="522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10 Grupo"/>
          <p:cNvGrpSpPr/>
          <p:nvPr/>
        </p:nvGrpSpPr>
        <p:grpSpPr>
          <a:xfrm>
            <a:off x="0" y="188640"/>
            <a:ext cx="4608512" cy="3600400"/>
            <a:chOff x="5286512" y="1408389"/>
            <a:chExt cx="1430400" cy="1072800"/>
          </a:xfrm>
        </p:grpSpPr>
        <p:pic>
          <p:nvPicPr>
            <p:cNvPr id="9" name="Picture 6" descr="C:\Users\Vicente Bodas\Documents\Datos Iomega HD\DATOS\Fincas\Fincas 2005\Casa Jara\Fotos\junio 17\DSC0066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6512" y="1408389"/>
              <a:ext cx="1430400" cy="1072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0" name="9 CuadroTexto"/>
            <p:cNvSpPr txBox="1"/>
            <p:nvPr/>
          </p:nvSpPr>
          <p:spPr>
            <a:xfrm>
              <a:off x="5314950" y="1438987"/>
              <a:ext cx="708116" cy="192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17.6.</a:t>
              </a:r>
              <a:endParaRPr lang="es-ES_tradnl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2" name="Picture 8" descr="C:\Users\Vicente Bodas\Documents\Datos Iomega HD\DATOS\Fincas\Fincas 2005\Casa Jara\Fotos\junio 30\DSC008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857628"/>
            <a:ext cx="3032941" cy="22747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3" name="12 CuadroTexto"/>
          <p:cNvSpPr txBox="1"/>
          <p:nvPr/>
        </p:nvSpPr>
        <p:spPr>
          <a:xfrm>
            <a:off x="497638" y="4725396"/>
            <a:ext cx="1716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r>
              <a:rPr lang="cs-CZ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0.6.</a:t>
            </a:r>
            <a:endParaRPr lang="es-ES_tradnl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4" name="13 Conector recto de flecha"/>
          <p:cNvCxnSpPr/>
          <p:nvPr/>
        </p:nvCxnSpPr>
        <p:spPr>
          <a:xfrm rot="16200000" flipH="1">
            <a:off x="2857487" y="3714752"/>
            <a:ext cx="2357454" cy="7143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2312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2738" y="1962665"/>
            <a:ext cx="522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71135" y="291329"/>
            <a:ext cx="2281433" cy="57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20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966" y="212748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C:\Users\Vicente Bodas\Documents\Datos Iomega HD\DATOS\Fincas\Fincas 2005\Casa Jara\Fotos\julio 7\DSC009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00042"/>
            <a:ext cx="4476781" cy="33575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5 CuadroTexto"/>
          <p:cNvSpPr txBox="1"/>
          <p:nvPr/>
        </p:nvSpPr>
        <p:spPr>
          <a:xfrm>
            <a:off x="500034" y="1643050"/>
            <a:ext cx="726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7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jl</a:t>
            </a:r>
            <a:endParaRPr lang="es-ES_tradnl" sz="1200" b="1" dirty="0">
              <a:solidFill>
                <a:schemeClr val="bg1"/>
              </a:solidFill>
              <a:latin typeface="Bell MT" pitchFamily="18" charset="0"/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 rot="16200000" flipH="1">
            <a:off x="3214678" y="3357562"/>
            <a:ext cx="2357454" cy="7143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1354992" y="2950845"/>
            <a:ext cx="1374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7.7.</a:t>
            </a:r>
            <a:endParaRPr lang="es-ES_tradnl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811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2738" y="1962665"/>
            <a:ext cx="522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71135" y="291329"/>
            <a:ext cx="2281433" cy="57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20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C:\Users\Vicente Bodas\Documents\Datos Iomega HD\DATOS\Fincas\Fincas 2005\Casa Jara\Fotos\julio 13\DSC009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28"/>
            <a:ext cx="4843461" cy="3632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6" name="5 CuadroTexto"/>
          <p:cNvSpPr txBox="1"/>
          <p:nvPr/>
        </p:nvSpPr>
        <p:spPr>
          <a:xfrm>
            <a:off x="1500166" y="3286124"/>
            <a:ext cx="1790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cs-CZ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3.7.</a:t>
            </a:r>
            <a:endParaRPr lang="es-ES_tradnl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6 Conector recto de flecha"/>
          <p:cNvCxnSpPr/>
          <p:nvPr/>
        </p:nvCxnSpPr>
        <p:spPr>
          <a:xfrm rot="16200000" flipH="1">
            <a:off x="3357554" y="3214687"/>
            <a:ext cx="2357454" cy="7143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7 Conector recto de flecha"/>
          <p:cNvCxnSpPr/>
          <p:nvPr/>
        </p:nvCxnSpPr>
        <p:spPr>
          <a:xfrm rot="16200000" flipH="1">
            <a:off x="3428992" y="3143248"/>
            <a:ext cx="2357454" cy="7143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7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612738" y="1962665"/>
            <a:ext cx="522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12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12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271135" y="291329"/>
            <a:ext cx="2281433" cy="57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17 </a:t>
            </a:r>
            <a:r>
              <a:rPr lang="es-ES_tradnl" sz="2000" b="1" dirty="0" err="1">
                <a:solidFill>
                  <a:schemeClr val="bg1"/>
                </a:solidFill>
                <a:latin typeface="Bell MT" pitchFamily="18" charset="0"/>
              </a:rPr>
              <a:t>jn</a:t>
            </a:r>
            <a:r>
              <a:rPr lang="es-ES_tradnl" sz="2000" b="1" dirty="0">
                <a:solidFill>
                  <a:schemeClr val="bg1"/>
                </a:solidFill>
                <a:latin typeface="Bell MT" pitchFamily="18" charset="0"/>
              </a:rPr>
              <a:t>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0" y="177800"/>
            <a:ext cx="8128000" cy="650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7 Grupo"/>
          <p:cNvGrpSpPr/>
          <p:nvPr/>
        </p:nvGrpSpPr>
        <p:grpSpPr>
          <a:xfrm>
            <a:off x="203666" y="1196753"/>
            <a:ext cx="4224318" cy="3312368"/>
            <a:chOff x="836637" y="2328166"/>
            <a:chExt cx="1448336" cy="1072800"/>
          </a:xfrm>
        </p:grpSpPr>
        <p:pic>
          <p:nvPicPr>
            <p:cNvPr id="6" name="Picture 11" descr="C:\Users\Vicente Bodas\Documents\Datos Iomega HD\DATOS\Fincas\Fincas 2005\Casa Jara\Fotos\julio 25\DSC01149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573" y="2328166"/>
              <a:ext cx="1430400" cy="10728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7" name="6 CuadroTexto"/>
            <p:cNvSpPr txBox="1"/>
            <p:nvPr/>
          </p:nvSpPr>
          <p:spPr>
            <a:xfrm>
              <a:off x="836637" y="3153570"/>
              <a:ext cx="726404" cy="20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25</a:t>
              </a:r>
              <a:r>
                <a:rPr lang="cs-CZ" sz="36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.7.</a:t>
              </a:r>
              <a:endParaRPr lang="es-ES_tradnl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9" name="8 Conector recto de flecha"/>
          <p:cNvCxnSpPr/>
          <p:nvPr/>
        </p:nvCxnSpPr>
        <p:spPr>
          <a:xfrm rot="16200000" flipH="1">
            <a:off x="3500430" y="3286124"/>
            <a:ext cx="2357454" cy="71438"/>
          </a:xfrm>
          <a:prstGeom prst="straightConnector1">
            <a:avLst/>
          </a:prstGeom>
          <a:ln w="28575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88496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156</Words>
  <Application>Microsoft Office PowerPoint</Application>
  <PresentationFormat>Předvádění na obrazovce (4:3)</PresentationFormat>
  <Paragraphs>64</Paragraphs>
  <Slides>21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6" baseType="lpstr">
      <vt:lpstr>Arial</vt:lpstr>
      <vt:lpstr>Bell MT</vt:lpstr>
      <vt:lpstr>Calibri</vt:lpstr>
      <vt:lpstr>Verdana</vt:lpstr>
      <vt:lpstr>Tema de Office</vt:lpstr>
      <vt:lpstr>Prezentace aplikace PowerPoint</vt:lpstr>
      <vt:lpstr>Prezentace aplikace PowerPoint</vt:lpstr>
      <vt:lpstr>Spektrální projevy vegetace během vegetační sezóny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Anna</dc:creator>
  <cp:lastModifiedBy>Jiří Kvapil</cp:lastModifiedBy>
  <cp:revision>116</cp:revision>
  <dcterms:created xsi:type="dcterms:W3CDTF">2015-02-21T09:16:14Z</dcterms:created>
  <dcterms:modified xsi:type="dcterms:W3CDTF">2016-11-23T11:41:38Z</dcterms:modified>
</cp:coreProperties>
</file>